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82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26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B0723AA-00E7-455C-ABE9-603D57E77DAA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3162299" y="1803852"/>
            <a:ext cx="5867400" cy="3162300"/>
          </a:xfrm>
          <a:custGeom>
            <a:avLst/>
            <a:gdLst>
              <a:gd name="connsiteX0" fmla="*/ 527061 w 5867400"/>
              <a:gd name="connsiteY0" fmla="*/ 0 h 3162300"/>
              <a:gd name="connsiteX1" fmla="*/ 5340339 w 5867400"/>
              <a:gd name="connsiteY1" fmla="*/ 0 h 3162300"/>
              <a:gd name="connsiteX2" fmla="*/ 5867400 w 5867400"/>
              <a:gd name="connsiteY2" fmla="*/ 527061 h 3162300"/>
              <a:gd name="connsiteX3" fmla="*/ 5867400 w 5867400"/>
              <a:gd name="connsiteY3" fmla="*/ 2635239 h 3162300"/>
              <a:gd name="connsiteX4" fmla="*/ 5340339 w 5867400"/>
              <a:gd name="connsiteY4" fmla="*/ 3162300 h 3162300"/>
              <a:gd name="connsiteX5" fmla="*/ 527061 w 5867400"/>
              <a:gd name="connsiteY5" fmla="*/ 3162300 h 3162300"/>
              <a:gd name="connsiteX6" fmla="*/ 0 w 5867400"/>
              <a:gd name="connsiteY6" fmla="*/ 2635239 h 3162300"/>
              <a:gd name="connsiteX7" fmla="*/ 0 w 5867400"/>
              <a:gd name="connsiteY7" fmla="*/ 527061 h 3162300"/>
              <a:gd name="connsiteX8" fmla="*/ 527061 w 5867400"/>
              <a:gd name="connsiteY8" fmla="*/ 0 h 3162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67400" h="3162300">
                <a:moveTo>
                  <a:pt x="527061" y="0"/>
                </a:moveTo>
                <a:lnTo>
                  <a:pt x="5340339" y="0"/>
                </a:lnTo>
                <a:cubicBezTo>
                  <a:pt x="5631427" y="0"/>
                  <a:pt x="5867400" y="235973"/>
                  <a:pt x="5867400" y="527061"/>
                </a:cubicBezTo>
                <a:lnTo>
                  <a:pt x="5867400" y="2635239"/>
                </a:lnTo>
                <a:cubicBezTo>
                  <a:pt x="5867400" y="2926327"/>
                  <a:pt x="5631427" y="3162300"/>
                  <a:pt x="5340339" y="3162300"/>
                </a:cubicBezTo>
                <a:lnTo>
                  <a:pt x="527061" y="3162300"/>
                </a:lnTo>
                <a:cubicBezTo>
                  <a:pt x="235973" y="3162300"/>
                  <a:pt x="0" y="2926327"/>
                  <a:pt x="0" y="2635239"/>
                </a:cubicBezTo>
                <a:lnTo>
                  <a:pt x="0" y="527061"/>
                </a:lnTo>
                <a:cubicBezTo>
                  <a:pt x="0" y="235973"/>
                  <a:pt x="235973" y="0"/>
                  <a:pt x="52706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24A5B91-9C27-4D61-8B35-C71011C19C6F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298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4D0A4E-A677-4412-AED8-E7B2B84B0177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1777604" y="2253611"/>
            <a:ext cx="3294742" cy="4604389"/>
          </a:xfrm>
          <a:custGeom>
            <a:avLst/>
            <a:gdLst>
              <a:gd name="connsiteX0" fmla="*/ 0 w 3294742"/>
              <a:gd name="connsiteY0" fmla="*/ 0 h 4604389"/>
              <a:gd name="connsiteX1" fmla="*/ 3294742 w 3294742"/>
              <a:gd name="connsiteY1" fmla="*/ 0 h 4604389"/>
              <a:gd name="connsiteX2" fmla="*/ 3294742 w 3294742"/>
              <a:gd name="connsiteY2" fmla="*/ 4604389 h 4604389"/>
              <a:gd name="connsiteX3" fmla="*/ 0 w 3294742"/>
              <a:gd name="connsiteY3" fmla="*/ 4604389 h 460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4742" h="4604389">
                <a:moveTo>
                  <a:pt x="0" y="0"/>
                </a:moveTo>
                <a:lnTo>
                  <a:pt x="3294742" y="0"/>
                </a:lnTo>
                <a:lnTo>
                  <a:pt x="3294742" y="4604389"/>
                </a:lnTo>
                <a:lnTo>
                  <a:pt x="0" y="460438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0136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0F4B9B4-8A43-4C44-A76D-DF2E3F045DFA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6805385" y="2160586"/>
            <a:ext cx="3875315" cy="4717598"/>
          </a:xfrm>
          <a:custGeom>
            <a:avLst/>
            <a:gdLst>
              <a:gd name="connsiteX0" fmla="*/ 0 w 3875315"/>
              <a:gd name="connsiteY0" fmla="*/ 0 h 4717598"/>
              <a:gd name="connsiteX1" fmla="*/ 3875315 w 3875315"/>
              <a:gd name="connsiteY1" fmla="*/ 0 h 4717598"/>
              <a:gd name="connsiteX2" fmla="*/ 3875315 w 3875315"/>
              <a:gd name="connsiteY2" fmla="*/ 4717598 h 4717598"/>
              <a:gd name="connsiteX3" fmla="*/ 0 w 3875315"/>
              <a:gd name="connsiteY3" fmla="*/ 4717598 h 4717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5315" h="4717598">
                <a:moveTo>
                  <a:pt x="0" y="0"/>
                </a:moveTo>
                <a:lnTo>
                  <a:pt x="3875315" y="0"/>
                </a:lnTo>
                <a:lnTo>
                  <a:pt x="3875315" y="4717598"/>
                </a:lnTo>
                <a:lnTo>
                  <a:pt x="0" y="47175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76805BF-9479-4577-A0E8-F94BC48E7E24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0" y="20184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1907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19EE370-AED9-4F60-A00F-1E6EF871A805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0" y="2211341"/>
            <a:ext cx="12192000" cy="3639457"/>
          </a:xfrm>
          <a:custGeom>
            <a:avLst/>
            <a:gdLst>
              <a:gd name="connsiteX0" fmla="*/ 0 w 12192000"/>
              <a:gd name="connsiteY0" fmla="*/ 0 h 3639457"/>
              <a:gd name="connsiteX1" fmla="*/ 12192000 w 12192000"/>
              <a:gd name="connsiteY1" fmla="*/ 0 h 3639457"/>
              <a:gd name="connsiteX2" fmla="*/ 12192000 w 12192000"/>
              <a:gd name="connsiteY2" fmla="*/ 3639457 h 3639457"/>
              <a:gd name="connsiteX3" fmla="*/ 0 w 12192000"/>
              <a:gd name="connsiteY3" fmla="*/ 3639457 h 3639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39457">
                <a:moveTo>
                  <a:pt x="0" y="0"/>
                </a:moveTo>
                <a:lnTo>
                  <a:pt x="12192000" y="0"/>
                </a:lnTo>
                <a:lnTo>
                  <a:pt x="12192000" y="3639457"/>
                </a:lnTo>
                <a:lnTo>
                  <a:pt x="0" y="36394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412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A064AAE-2344-4D77-84D2-81767F1585E0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1" y="0"/>
            <a:ext cx="6416675" cy="6858001"/>
          </a:xfrm>
          <a:custGeom>
            <a:avLst/>
            <a:gdLst>
              <a:gd name="connsiteX0" fmla="*/ 0 w 6416675"/>
              <a:gd name="connsiteY0" fmla="*/ 0 h 6858001"/>
              <a:gd name="connsiteX1" fmla="*/ 6416675 w 6416675"/>
              <a:gd name="connsiteY1" fmla="*/ 0 h 6858001"/>
              <a:gd name="connsiteX2" fmla="*/ 58738 w 6416675"/>
              <a:gd name="connsiteY2" fmla="*/ 6858001 h 6858001"/>
              <a:gd name="connsiteX3" fmla="*/ 0 w 6416675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16675" h="6858001">
                <a:moveTo>
                  <a:pt x="0" y="0"/>
                </a:moveTo>
                <a:lnTo>
                  <a:pt x="6416675" y="0"/>
                </a:lnTo>
                <a:lnTo>
                  <a:pt x="58738" y="6858001"/>
                </a:lnTo>
                <a:lnTo>
                  <a:pt x="0" y="6858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3021224-2966-4B1D-81EA-895C9FA3382A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58739" y="0"/>
            <a:ext cx="9217025" cy="6858001"/>
          </a:xfrm>
          <a:custGeom>
            <a:avLst/>
            <a:gdLst>
              <a:gd name="connsiteX0" fmla="*/ 6357938 w 9217025"/>
              <a:gd name="connsiteY0" fmla="*/ 0 h 6858001"/>
              <a:gd name="connsiteX1" fmla="*/ 9217025 w 9217025"/>
              <a:gd name="connsiteY1" fmla="*/ 0 h 6858001"/>
              <a:gd name="connsiteX2" fmla="*/ 2927350 w 9217025"/>
              <a:gd name="connsiteY2" fmla="*/ 6858001 h 6858001"/>
              <a:gd name="connsiteX3" fmla="*/ 0 w 9217025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17025" h="6858001">
                <a:moveTo>
                  <a:pt x="6357938" y="0"/>
                </a:moveTo>
                <a:lnTo>
                  <a:pt x="9217025" y="0"/>
                </a:lnTo>
                <a:lnTo>
                  <a:pt x="2927350" y="6858001"/>
                </a:lnTo>
                <a:lnTo>
                  <a:pt x="0" y="6858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7238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CF177C1-F159-4AC0-A72F-4F82DC5F5C9A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0" y="2211341"/>
            <a:ext cx="12192000" cy="3639457"/>
          </a:xfrm>
          <a:custGeom>
            <a:avLst/>
            <a:gdLst>
              <a:gd name="connsiteX0" fmla="*/ 0 w 12192000"/>
              <a:gd name="connsiteY0" fmla="*/ 0 h 3639457"/>
              <a:gd name="connsiteX1" fmla="*/ 12192000 w 12192000"/>
              <a:gd name="connsiteY1" fmla="*/ 0 h 3639457"/>
              <a:gd name="connsiteX2" fmla="*/ 12192000 w 12192000"/>
              <a:gd name="connsiteY2" fmla="*/ 3639457 h 3639457"/>
              <a:gd name="connsiteX3" fmla="*/ 0 w 12192000"/>
              <a:gd name="connsiteY3" fmla="*/ 3639457 h 3639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39457">
                <a:moveTo>
                  <a:pt x="0" y="0"/>
                </a:moveTo>
                <a:lnTo>
                  <a:pt x="12192000" y="0"/>
                </a:lnTo>
                <a:lnTo>
                  <a:pt x="12192000" y="3639457"/>
                </a:lnTo>
                <a:lnTo>
                  <a:pt x="0" y="36394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4528F16-C92E-4509-942E-78AA8FB9D411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610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F6914B-8CBF-474A-9C92-F2939BEF0A7B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0" y="1708872"/>
            <a:ext cx="4807049" cy="1871250"/>
          </a:xfrm>
          <a:custGeom>
            <a:avLst/>
            <a:gdLst>
              <a:gd name="connsiteX0" fmla="*/ 0 w 4807049"/>
              <a:gd name="connsiteY0" fmla="*/ 0 h 1871250"/>
              <a:gd name="connsiteX1" fmla="*/ 4807049 w 4807049"/>
              <a:gd name="connsiteY1" fmla="*/ 0 h 1871250"/>
              <a:gd name="connsiteX2" fmla="*/ 4807049 w 4807049"/>
              <a:gd name="connsiteY2" fmla="*/ 1871250 h 1871250"/>
              <a:gd name="connsiteX3" fmla="*/ 0 w 4807049"/>
              <a:gd name="connsiteY3" fmla="*/ 1871250 h 187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07049" h="1871250">
                <a:moveTo>
                  <a:pt x="0" y="0"/>
                </a:moveTo>
                <a:lnTo>
                  <a:pt x="4807049" y="0"/>
                </a:lnTo>
                <a:lnTo>
                  <a:pt x="4807049" y="1871250"/>
                </a:lnTo>
                <a:lnTo>
                  <a:pt x="0" y="1871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A1C2E67A-1D91-4718-BF65-B431DE14AC5C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9822939" y="1708872"/>
            <a:ext cx="2369061" cy="1871250"/>
          </a:xfrm>
          <a:custGeom>
            <a:avLst/>
            <a:gdLst>
              <a:gd name="connsiteX0" fmla="*/ 0 w 2369061"/>
              <a:gd name="connsiteY0" fmla="*/ 0 h 1871250"/>
              <a:gd name="connsiteX1" fmla="*/ 2369061 w 2369061"/>
              <a:gd name="connsiteY1" fmla="*/ 0 h 1871250"/>
              <a:gd name="connsiteX2" fmla="*/ 2369061 w 2369061"/>
              <a:gd name="connsiteY2" fmla="*/ 1871250 h 1871250"/>
              <a:gd name="connsiteX3" fmla="*/ 0 w 2369061"/>
              <a:gd name="connsiteY3" fmla="*/ 1871250 h 187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1871250">
                <a:moveTo>
                  <a:pt x="0" y="0"/>
                </a:moveTo>
                <a:lnTo>
                  <a:pt x="2369061" y="0"/>
                </a:lnTo>
                <a:lnTo>
                  <a:pt x="2369061" y="1871250"/>
                </a:lnTo>
                <a:lnTo>
                  <a:pt x="0" y="1871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9EDDADF-57FC-4293-B212-70CF8481969C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9822938" y="3666961"/>
            <a:ext cx="2369061" cy="1871250"/>
          </a:xfrm>
          <a:custGeom>
            <a:avLst/>
            <a:gdLst>
              <a:gd name="connsiteX0" fmla="*/ 0 w 2369061"/>
              <a:gd name="connsiteY0" fmla="*/ 0 h 1871250"/>
              <a:gd name="connsiteX1" fmla="*/ 2369061 w 2369061"/>
              <a:gd name="connsiteY1" fmla="*/ 0 h 1871250"/>
              <a:gd name="connsiteX2" fmla="*/ 2369061 w 2369061"/>
              <a:gd name="connsiteY2" fmla="*/ 1871250 h 1871250"/>
              <a:gd name="connsiteX3" fmla="*/ 0 w 2369061"/>
              <a:gd name="connsiteY3" fmla="*/ 1871250 h 187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1871250">
                <a:moveTo>
                  <a:pt x="0" y="0"/>
                </a:moveTo>
                <a:lnTo>
                  <a:pt x="2369061" y="0"/>
                </a:lnTo>
                <a:lnTo>
                  <a:pt x="2369061" y="1871250"/>
                </a:lnTo>
                <a:lnTo>
                  <a:pt x="0" y="1871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45878C4-DF61-4F57-BC59-012F6740EB87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4911472" y="1708873"/>
            <a:ext cx="4820877" cy="3829338"/>
          </a:xfrm>
          <a:custGeom>
            <a:avLst/>
            <a:gdLst>
              <a:gd name="connsiteX0" fmla="*/ 0 w 4820877"/>
              <a:gd name="connsiteY0" fmla="*/ 0 h 3829338"/>
              <a:gd name="connsiteX1" fmla="*/ 4820877 w 4820877"/>
              <a:gd name="connsiteY1" fmla="*/ 0 h 3829338"/>
              <a:gd name="connsiteX2" fmla="*/ 4820877 w 4820877"/>
              <a:gd name="connsiteY2" fmla="*/ 3829338 h 3829338"/>
              <a:gd name="connsiteX3" fmla="*/ 0 w 4820877"/>
              <a:gd name="connsiteY3" fmla="*/ 3829338 h 382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0877" h="3829338">
                <a:moveTo>
                  <a:pt x="0" y="0"/>
                </a:moveTo>
                <a:lnTo>
                  <a:pt x="4820877" y="0"/>
                </a:lnTo>
                <a:lnTo>
                  <a:pt x="4820877" y="3829338"/>
                </a:lnTo>
                <a:lnTo>
                  <a:pt x="0" y="3829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31D421F-F65F-4FEF-A94A-2C63FBF41BAF}"/>
              </a:ext>
            </a:extLst>
          </p:cNvPr>
          <p:cNvSpPr>
            <a:spLocks noGrp="1"/>
          </p:cNvSpPr>
          <p:nvPr>
            <p:ph type="pic" sz="quarter" idx="87" hasCustomPrompt="1"/>
          </p:nvPr>
        </p:nvSpPr>
        <p:spPr>
          <a:xfrm>
            <a:off x="0" y="3666961"/>
            <a:ext cx="4807049" cy="1871250"/>
          </a:xfrm>
          <a:custGeom>
            <a:avLst/>
            <a:gdLst>
              <a:gd name="connsiteX0" fmla="*/ 0 w 4807049"/>
              <a:gd name="connsiteY0" fmla="*/ 0 h 1871250"/>
              <a:gd name="connsiteX1" fmla="*/ 4807049 w 4807049"/>
              <a:gd name="connsiteY1" fmla="*/ 0 h 1871250"/>
              <a:gd name="connsiteX2" fmla="*/ 4807049 w 4807049"/>
              <a:gd name="connsiteY2" fmla="*/ 1871250 h 1871250"/>
              <a:gd name="connsiteX3" fmla="*/ 0 w 4807049"/>
              <a:gd name="connsiteY3" fmla="*/ 1871250 h 187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07049" h="1871250">
                <a:moveTo>
                  <a:pt x="0" y="0"/>
                </a:moveTo>
                <a:lnTo>
                  <a:pt x="4807049" y="0"/>
                </a:lnTo>
                <a:lnTo>
                  <a:pt x="4807049" y="1871250"/>
                </a:lnTo>
                <a:lnTo>
                  <a:pt x="0" y="1871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308892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F911F22-4C41-434C-A29D-293A60DEFED9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3817257" y="0"/>
            <a:ext cx="2145393" cy="2171700"/>
          </a:xfrm>
          <a:custGeom>
            <a:avLst/>
            <a:gdLst>
              <a:gd name="connsiteX0" fmla="*/ 0 w 2145393"/>
              <a:gd name="connsiteY0" fmla="*/ 0 h 2171700"/>
              <a:gd name="connsiteX1" fmla="*/ 2145393 w 2145393"/>
              <a:gd name="connsiteY1" fmla="*/ 0 h 2171700"/>
              <a:gd name="connsiteX2" fmla="*/ 2145393 w 2145393"/>
              <a:gd name="connsiteY2" fmla="*/ 2171700 h 2171700"/>
              <a:gd name="connsiteX3" fmla="*/ 0 w 2145393"/>
              <a:gd name="connsiteY3" fmla="*/ 2171700 h 217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5393" h="2171700">
                <a:moveTo>
                  <a:pt x="0" y="0"/>
                </a:moveTo>
                <a:lnTo>
                  <a:pt x="2145393" y="0"/>
                </a:lnTo>
                <a:lnTo>
                  <a:pt x="2145393" y="2171700"/>
                </a:lnTo>
                <a:lnTo>
                  <a:pt x="0" y="2171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D681F7D5-895F-4F29-862D-51FABA7DC735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3817256" y="4715328"/>
            <a:ext cx="2145393" cy="2171700"/>
          </a:xfrm>
          <a:custGeom>
            <a:avLst/>
            <a:gdLst>
              <a:gd name="connsiteX0" fmla="*/ 0 w 2145393"/>
              <a:gd name="connsiteY0" fmla="*/ 0 h 2171700"/>
              <a:gd name="connsiteX1" fmla="*/ 2145393 w 2145393"/>
              <a:gd name="connsiteY1" fmla="*/ 0 h 2171700"/>
              <a:gd name="connsiteX2" fmla="*/ 2145393 w 2145393"/>
              <a:gd name="connsiteY2" fmla="*/ 2171700 h 2171700"/>
              <a:gd name="connsiteX3" fmla="*/ 0 w 2145393"/>
              <a:gd name="connsiteY3" fmla="*/ 2171700 h 217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5393" h="2171700">
                <a:moveTo>
                  <a:pt x="0" y="0"/>
                </a:moveTo>
                <a:lnTo>
                  <a:pt x="2145393" y="0"/>
                </a:lnTo>
                <a:lnTo>
                  <a:pt x="2145393" y="2171700"/>
                </a:lnTo>
                <a:lnTo>
                  <a:pt x="0" y="2171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A09CDFA5-6BFC-42D6-8CC3-0FBE23679931}"/>
              </a:ext>
            </a:extLst>
          </p:cNvPr>
          <p:cNvSpPr>
            <a:spLocks noGrp="1"/>
          </p:cNvSpPr>
          <p:nvPr>
            <p:ph type="pic" sz="quarter" idx="91" hasCustomPrompt="1"/>
          </p:nvPr>
        </p:nvSpPr>
        <p:spPr>
          <a:xfrm>
            <a:off x="3817256" y="2357664"/>
            <a:ext cx="2145393" cy="2171700"/>
          </a:xfrm>
          <a:custGeom>
            <a:avLst/>
            <a:gdLst>
              <a:gd name="connsiteX0" fmla="*/ 0 w 2145393"/>
              <a:gd name="connsiteY0" fmla="*/ 0 h 2171700"/>
              <a:gd name="connsiteX1" fmla="*/ 2145393 w 2145393"/>
              <a:gd name="connsiteY1" fmla="*/ 0 h 2171700"/>
              <a:gd name="connsiteX2" fmla="*/ 2145393 w 2145393"/>
              <a:gd name="connsiteY2" fmla="*/ 2171700 h 2171700"/>
              <a:gd name="connsiteX3" fmla="*/ 0 w 2145393"/>
              <a:gd name="connsiteY3" fmla="*/ 2171700 h 217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5393" h="2171700">
                <a:moveTo>
                  <a:pt x="0" y="0"/>
                </a:moveTo>
                <a:lnTo>
                  <a:pt x="2145393" y="0"/>
                </a:lnTo>
                <a:lnTo>
                  <a:pt x="2145393" y="2171700"/>
                </a:lnTo>
                <a:lnTo>
                  <a:pt x="0" y="2171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058D9BA-21E5-4009-A9E6-6C0EDDADBB30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0" y="0"/>
            <a:ext cx="3658234" cy="6858000"/>
          </a:xfrm>
          <a:custGeom>
            <a:avLst/>
            <a:gdLst>
              <a:gd name="connsiteX0" fmla="*/ 0 w 3658234"/>
              <a:gd name="connsiteY0" fmla="*/ 0 h 6858000"/>
              <a:gd name="connsiteX1" fmla="*/ 3658234 w 3658234"/>
              <a:gd name="connsiteY1" fmla="*/ 0 h 6858000"/>
              <a:gd name="connsiteX2" fmla="*/ 3658234 w 3658234"/>
              <a:gd name="connsiteY2" fmla="*/ 6858000 h 6858000"/>
              <a:gd name="connsiteX3" fmla="*/ 0 w 365823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234" h="6858000">
                <a:moveTo>
                  <a:pt x="0" y="0"/>
                </a:moveTo>
                <a:lnTo>
                  <a:pt x="3658234" y="0"/>
                </a:lnTo>
                <a:lnTo>
                  <a:pt x="3658234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955480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62F19D9-A831-4D0C-9EAF-CE56F3C90699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58740" y="1"/>
            <a:ext cx="9217025" cy="6858001"/>
          </a:xfrm>
          <a:custGeom>
            <a:avLst/>
            <a:gdLst>
              <a:gd name="connsiteX0" fmla="*/ 6357938 w 9217025"/>
              <a:gd name="connsiteY0" fmla="*/ 0 h 6858001"/>
              <a:gd name="connsiteX1" fmla="*/ 9217025 w 9217025"/>
              <a:gd name="connsiteY1" fmla="*/ 0 h 6858001"/>
              <a:gd name="connsiteX2" fmla="*/ 2927350 w 9217025"/>
              <a:gd name="connsiteY2" fmla="*/ 6858001 h 6858001"/>
              <a:gd name="connsiteX3" fmla="*/ 0 w 9217025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17025" h="6858001">
                <a:moveTo>
                  <a:pt x="6357938" y="0"/>
                </a:moveTo>
                <a:lnTo>
                  <a:pt x="9217025" y="0"/>
                </a:lnTo>
                <a:lnTo>
                  <a:pt x="2927350" y="6858001"/>
                </a:lnTo>
                <a:lnTo>
                  <a:pt x="0" y="6858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3F7C0DC-A604-4082-8227-505F347B4B12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1" y="0"/>
            <a:ext cx="6416675" cy="6858001"/>
          </a:xfrm>
          <a:custGeom>
            <a:avLst/>
            <a:gdLst>
              <a:gd name="connsiteX0" fmla="*/ 0 w 6416675"/>
              <a:gd name="connsiteY0" fmla="*/ 0 h 6858001"/>
              <a:gd name="connsiteX1" fmla="*/ 6416675 w 6416675"/>
              <a:gd name="connsiteY1" fmla="*/ 0 h 6858001"/>
              <a:gd name="connsiteX2" fmla="*/ 58738 w 6416675"/>
              <a:gd name="connsiteY2" fmla="*/ 6858001 h 6858001"/>
              <a:gd name="connsiteX3" fmla="*/ 0 w 6416675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16675" h="6858001">
                <a:moveTo>
                  <a:pt x="0" y="0"/>
                </a:moveTo>
                <a:lnTo>
                  <a:pt x="6416675" y="0"/>
                </a:lnTo>
                <a:lnTo>
                  <a:pt x="58738" y="6858001"/>
                </a:lnTo>
                <a:lnTo>
                  <a:pt x="0" y="6858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4608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4B19904-3126-41C4-931C-C3BC0D2AFC3A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6458858" y="0"/>
            <a:ext cx="5849257" cy="6858000"/>
          </a:xfrm>
          <a:custGeom>
            <a:avLst/>
            <a:gdLst>
              <a:gd name="connsiteX0" fmla="*/ 0 w 5849257"/>
              <a:gd name="connsiteY0" fmla="*/ 0 h 6858000"/>
              <a:gd name="connsiteX1" fmla="*/ 5849257 w 5849257"/>
              <a:gd name="connsiteY1" fmla="*/ 0 h 6858000"/>
              <a:gd name="connsiteX2" fmla="*/ 5849257 w 5849257"/>
              <a:gd name="connsiteY2" fmla="*/ 6858000 h 6858000"/>
              <a:gd name="connsiteX3" fmla="*/ 0 w 584925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49257" h="6858000">
                <a:moveTo>
                  <a:pt x="0" y="0"/>
                </a:moveTo>
                <a:lnTo>
                  <a:pt x="5849257" y="0"/>
                </a:lnTo>
                <a:lnTo>
                  <a:pt x="584925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85385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0CB7201-E068-483D-AA3E-FEF552A85668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6819900" y="0"/>
            <a:ext cx="5372100" cy="6858000"/>
          </a:xfrm>
          <a:custGeom>
            <a:avLst/>
            <a:gdLst>
              <a:gd name="connsiteX0" fmla="*/ 0 w 5372100"/>
              <a:gd name="connsiteY0" fmla="*/ 0 h 6858000"/>
              <a:gd name="connsiteX1" fmla="*/ 5372100 w 5372100"/>
              <a:gd name="connsiteY1" fmla="*/ 0 h 6858000"/>
              <a:gd name="connsiteX2" fmla="*/ 5372100 w 5372100"/>
              <a:gd name="connsiteY2" fmla="*/ 6858000 h 6858000"/>
              <a:gd name="connsiteX3" fmla="*/ 0 w 53721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72100" h="6858000">
                <a:moveTo>
                  <a:pt x="0" y="0"/>
                </a:moveTo>
                <a:lnTo>
                  <a:pt x="5372100" y="0"/>
                </a:lnTo>
                <a:lnTo>
                  <a:pt x="53721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934640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7530E1B-0D7A-422C-AF3D-9BD107122519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0" y="0"/>
            <a:ext cx="4114799" cy="2782669"/>
          </a:xfrm>
          <a:custGeom>
            <a:avLst/>
            <a:gdLst>
              <a:gd name="connsiteX0" fmla="*/ 0 w 4114799"/>
              <a:gd name="connsiteY0" fmla="*/ 0 h 2782669"/>
              <a:gd name="connsiteX1" fmla="*/ 4114799 w 4114799"/>
              <a:gd name="connsiteY1" fmla="*/ 0 h 2782669"/>
              <a:gd name="connsiteX2" fmla="*/ 4114799 w 4114799"/>
              <a:gd name="connsiteY2" fmla="*/ 2782669 h 2782669"/>
              <a:gd name="connsiteX3" fmla="*/ 0 w 4114799"/>
              <a:gd name="connsiteY3" fmla="*/ 2782669 h 2782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799" h="2782669">
                <a:moveTo>
                  <a:pt x="0" y="0"/>
                </a:moveTo>
                <a:lnTo>
                  <a:pt x="4114799" y="0"/>
                </a:lnTo>
                <a:lnTo>
                  <a:pt x="4114799" y="2782669"/>
                </a:lnTo>
                <a:lnTo>
                  <a:pt x="0" y="27826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8DC778B-128F-4C09-BBB7-F69C8808D08E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7658100" y="4075331"/>
            <a:ext cx="4533900" cy="2782669"/>
          </a:xfrm>
          <a:custGeom>
            <a:avLst/>
            <a:gdLst>
              <a:gd name="connsiteX0" fmla="*/ 0 w 4533900"/>
              <a:gd name="connsiteY0" fmla="*/ 0 h 2782669"/>
              <a:gd name="connsiteX1" fmla="*/ 4533900 w 4533900"/>
              <a:gd name="connsiteY1" fmla="*/ 0 h 2782669"/>
              <a:gd name="connsiteX2" fmla="*/ 4533900 w 4533900"/>
              <a:gd name="connsiteY2" fmla="*/ 2782669 h 2782669"/>
              <a:gd name="connsiteX3" fmla="*/ 0 w 4533900"/>
              <a:gd name="connsiteY3" fmla="*/ 2782669 h 2782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3900" h="2782669">
                <a:moveTo>
                  <a:pt x="0" y="0"/>
                </a:moveTo>
                <a:lnTo>
                  <a:pt x="4533900" y="0"/>
                </a:lnTo>
                <a:lnTo>
                  <a:pt x="4533900" y="2782669"/>
                </a:lnTo>
                <a:lnTo>
                  <a:pt x="0" y="27826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6900C2E-732B-4F5D-B829-15BCD09BBD76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4114800" y="0"/>
            <a:ext cx="3543300" cy="6858000"/>
          </a:xfrm>
          <a:custGeom>
            <a:avLst/>
            <a:gdLst>
              <a:gd name="connsiteX0" fmla="*/ 0 w 3543300"/>
              <a:gd name="connsiteY0" fmla="*/ 0 h 6858000"/>
              <a:gd name="connsiteX1" fmla="*/ 3543300 w 3543300"/>
              <a:gd name="connsiteY1" fmla="*/ 0 h 6858000"/>
              <a:gd name="connsiteX2" fmla="*/ 3543300 w 3543300"/>
              <a:gd name="connsiteY2" fmla="*/ 6858000 h 6858000"/>
              <a:gd name="connsiteX3" fmla="*/ 0 w 35433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300" h="6858000">
                <a:moveTo>
                  <a:pt x="0" y="0"/>
                </a:moveTo>
                <a:lnTo>
                  <a:pt x="3543300" y="0"/>
                </a:lnTo>
                <a:lnTo>
                  <a:pt x="35433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652556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789A2DBE-20F7-4F07-9BC5-33ECB2280EAB}"/>
              </a:ext>
            </a:extLst>
          </p:cNvPr>
          <p:cNvSpPr>
            <a:spLocks noGrp="1"/>
          </p:cNvSpPr>
          <p:nvPr>
            <p:ph type="pic" sz="quarter" idx="91" hasCustomPrompt="1"/>
          </p:nvPr>
        </p:nvSpPr>
        <p:spPr>
          <a:xfrm>
            <a:off x="1" y="2991112"/>
            <a:ext cx="4114799" cy="3913449"/>
          </a:xfrm>
          <a:custGeom>
            <a:avLst/>
            <a:gdLst>
              <a:gd name="connsiteX0" fmla="*/ 0 w 4114799"/>
              <a:gd name="connsiteY0" fmla="*/ 0 h 3913449"/>
              <a:gd name="connsiteX1" fmla="*/ 4114799 w 4114799"/>
              <a:gd name="connsiteY1" fmla="*/ 0 h 3913449"/>
              <a:gd name="connsiteX2" fmla="*/ 4114799 w 4114799"/>
              <a:gd name="connsiteY2" fmla="*/ 3913449 h 3913449"/>
              <a:gd name="connsiteX3" fmla="*/ 0 w 4114799"/>
              <a:gd name="connsiteY3" fmla="*/ 3913449 h 391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799" h="3913449">
                <a:moveTo>
                  <a:pt x="0" y="0"/>
                </a:moveTo>
                <a:lnTo>
                  <a:pt x="4114799" y="0"/>
                </a:lnTo>
                <a:lnTo>
                  <a:pt x="4114799" y="3913449"/>
                </a:lnTo>
                <a:lnTo>
                  <a:pt x="0" y="39134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2E36E4C2-4661-4BEF-AF07-E072CC76A71C}"/>
              </a:ext>
            </a:extLst>
          </p:cNvPr>
          <p:cNvSpPr>
            <a:spLocks noGrp="1"/>
          </p:cNvSpPr>
          <p:nvPr>
            <p:ph type="pic" sz="quarter" idx="93" hasCustomPrompt="1"/>
          </p:nvPr>
        </p:nvSpPr>
        <p:spPr>
          <a:xfrm>
            <a:off x="7658100" y="0"/>
            <a:ext cx="4533901" cy="3913449"/>
          </a:xfrm>
          <a:custGeom>
            <a:avLst/>
            <a:gdLst>
              <a:gd name="connsiteX0" fmla="*/ 0 w 4533901"/>
              <a:gd name="connsiteY0" fmla="*/ 0 h 3913449"/>
              <a:gd name="connsiteX1" fmla="*/ 4533901 w 4533901"/>
              <a:gd name="connsiteY1" fmla="*/ 0 h 3913449"/>
              <a:gd name="connsiteX2" fmla="*/ 4533901 w 4533901"/>
              <a:gd name="connsiteY2" fmla="*/ 3913449 h 3913449"/>
              <a:gd name="connsiteX3" fmla="*/ 0 w 4533901"/>
              <a:gd name="connsiteY3" fmla="*/ 3913449 h 391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3901" h="3913449">
                <a:moveTo>
                  <a:pt x="0" y="0"/>
                </a:moveTo>
                <a:lnTo>
                  <a:pt x="4533901" y="0"/>
                </a:lnTo>
                <a:lnTo>
                  <a:pt x="4533901" y="3913449"/>
                </a:lnTo>
                <a:lnTo>
                  <a:pt x="0" y="39134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ED99B844-1EFF-4956-B804-8A8520A00A82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7658100" y="4028010"/>
            <a:ext cx="4533901" cy="2876550"/>
          </a:xfrm>
          <a:custGeom>
            <a:avLst/>
            <a:gdLst>
              <a:gd name="connsiteX0" fmla="*/ 0 w 4533901"/>
              <a:gd name="connsiteY0" fmla="*/ 0 h 2876550"/>
              <a:gd name="connsiteX1" fmla="*/ 4533901 w 4533901"/>
              <a:gd name="connsiteY1" fmla="*/ 0 h 2876550"/>
              <a:gd name="connsiteX2" fmla="*/ 4533901 w 4533901"/>
              <a:gd name="connsiteY2" fmla="*/ 2876550 h 2876550"/>
              <a:gd name="connsiteX3" fmla="*/ 0 w 4533901"/>
              <a:gd name="connsiteY3" fmla="*/ 2876550 h 287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3901" h="2876550">
                <a:moveTo>
                  <a:pt x="0" y="0"/>
                </a:moveTo>
                <a:lnTo>
                  <a:pt x="4533901" y="0"/>
                </a:lnTo>
                <a:lnTo>
                  <a:pt x="4533901" y="2876550"/>
                </a:lnTo>
                <a:lnTo>
                  <a:pt x="0" y="28765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17F758F9-DC59-4F1C-A3B6-2FECF8BF8ECF}"/>
              </a:ext>
            </a:extLst>
          </p:cNvPr>
          <p:cNvSpPr>
            <a:spLocks noGrp="1"/>
          </p:cNvSpPr>
          <p:nvPr>
            <p:ph type="pic" sz="quarter" idx="92" hasCustomPrompt="1"/>
          </p:nvPr>
        </p:nvSpPr>
        <p:spPr>
          <a:xfrm>
            <a:off x="4114800" y="0"/>
            <a:ext cx="3543300" cy="6904560"/>
          </a:xfrm>
          <a:custGeom>
            <a:avLst/>
            <a:gdLst>
              <a:gd name="connsiteX0" fmla="*/ 0 w 3543300"/>
              <a:gd name="connsiteY0" fmla="*/ 0 h 6904560"/>
              <a:gd name="connsiteX1" fmla="*/ 3543300 w 3543300"/>
              <a:gd name="connsiteY1" fmla="*/ 0 h 6904560"/>
              <a:gd name="connsiteX2" fmla="*/ 3543300 w 3543300"/>
              <a:gd name="connsiteY2" fmla="*/ 6904560 h 6904560"/>
              <a:gd name="connsiteX3" fmla="*/ 0 w 3543300"/>
              <a:gd name="connsiteY3" fmla="*/ 6904560 h 6904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300" h="6904560">
                <a:moveTo>
                  <a:pt x="0" y="0"/>
                </a:moveTo>
                <a:lnTo>
                  <a:pt x="3543300" y="0"/>
                </a:lnTo>
                <a:lnTo>
                  <a:pt x="3543300" y="6904560"/>
                </a:lnTo>
                <a:lnTo>
                  <a:pt x="0" y="69045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535C924-F2A8-4227-889B-03B080DD9A32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2" y="0"/>
            <a:ext cx="4114799" cy="2876550"/>
          </a:xfrm>
          <a:custGeom>
            <a:avLst/>
            <a:gdLst>
              <a:gd name="connsiteX0" fmla="*/ 0 w 4114799"/>
              <a:gd name="connsiteY0" fmla="*/ 0 h 2876550"/>
              <a:gd name="connsiteX1" fmla="*/ 4114799 w 4114799"/>
              <a:gd name="connsiteY1" fmla="*/ 0 h 2876550"/>
              <a:gd name="connsiteX2" fmla="*/ 4114799 w 4114799"/>
              <a:gd name="connsiteY2" fmla="*/ 2876550 h 2876550"/>
              <a:gd name="connsiteX3" fmla="*/ 0 w 4114799"/>
              <a:gd name="connsiteY3" fmla="*/ 2876550 h 287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799" h="2876550">
                <a:moveTo>
                  <a:pt x="0" y="0"/>
                </a:moveTo>
                <a:lnTo>
                  <a:pt x="4114799" y="0"/>
                </a:lnTo>
                <a:lnTo>
                  <a:pt x="4114799" y="2876550"/>
                </a:lnTo>
                <a:lnTo>
                  <a:pt x="0" y="28765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144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1FCE2A1-78A6-4F46-97C9-29306D8D318E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0" y="1"/>
            <a:ext cx="6096000" cy="3810000"/>
          </a:xfrm>
          <a:custGeom>
            <a:avLst/>
            <a:gdLst>
              <a:gd name="connsiteX0" fmla="*/ 0 w 6096000"/>
              <a:gd name="connsiteY0" fmla="*/ 0 h 3810000"/>
              <a:gd name="connsiteX1" fmla="*/ 6096000 w 6096000"/>
              <a:gd name="connsiteY1" fmla="*/ 0 h 3810000"/>
              <a:gd name="connsiteX2" fmla="*/ 6096000 w 6096000"/>
              <a:gd name="connsiteY2" fmla="*/ 3810000 h 3810000"/>
              <a:gd name="connsiteX3" fmla="*/ 0 w 6096000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10000">
                <a:moveTo>
                  <a:pt x="0" y="0"/>
                </a:moveTo>
                <a:lnTo>
                  <a:pt x="6096000" y="0"/>
                </a:lnTo>
                <a:lnTo>
                  <a:pt x="6096000" y="3810000"/>
                </a:lnTo>
                <a:lnTo>
                  <a:pt x="0" y="3810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D94C204-4220-46FF-A46E-E1F7CCEBE700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6096000" y="2990850"/>
            <a:ext cx="6096000" cy="3867150"/>
          </a:xfrm>
          <a:custGeom>
            <a:avLst/>
            <a:gdLst>
              <a:gd name="connsiteX0" fmla="*/ 0 w 6096000"/>
              <a:gd name="connsiteY0" fmla="*/ 0 h 3867150"/>
              <a:gd name="connsiteX1" fmla="*/ 6096000 w 6096000"/>
              <a:gd name="connsiteY1" fmla="*/ 0 h 3867150"/>
              <a:gd name="connsiteX2" fmla="*/ 6096000 w 6096000"/>
              <a:gd name="connsiteY2" fmla="*/ 3867150 h 3867150"/>
              <a:gd name="connsiteX3" fmla="*/ 0 w 6096000"/>
              <a:gd name="connsiteY3" fmla="*/ 3867150 h 386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67150">
                <a:moveTo>
                  <a:pt x="0" y="0"/>
                </a:moveTo>
                <a:lnTo>
                  <a:pt x="6096000" y="0"/>
                </a:lnTo>
                <a:lnTo>
                  <a:pt x="6096000" y="3867150"/>
                </a:lnTo>
                <a:lnTo>
                  <a:pt x="0" y="38671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04311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EDDB7CB-975B-4EED-9475-DDFC66DD115B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5842993" y="2225110"/>
            <a:ext cx="4925185" cy="3859212"/>
          </a:xfrm>
          <a:custGeom>
            <a:avLst/>
            <a:gdLst>
              <a:gd name="connsiteX0" fmla="*/ 0 w 4925185"/>
              <a:gd name="connsiteY0" fmla="*/ 0 h 3859212"/>
              <a:gd name="connsiteX1" fmla="*/ 4925185 w 4925185"/>
              <a:gd name="connsiteY1" fmla="*/ 0 h 3859212"/>
              <a:gd name="connsiteX2" fmla="*/ 4925185 w 4925185"/>
              <a:gd name="connsiteY2" fmla="*/ 3859212 h 3859212"/>
              <a:gd name="connsiteX3" fmla="*/ 0 w 4925185"/>
              <a:gd name="connsiteY3" fmla="*/ 3859212 h 385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5185" h="3859212">
                <a:moveTo>
                  <a:pt x="0" y="0"/>
                </a:moveTo>
                <a:lnTo>
                  <a:pt x="4925185" y="0"/>
                </a:lnTo>
                <a:lnTo>
                  <a:pt x="4925185" y="3859212"/>
                </a:lnTo>
                <a:lnTo>
                  <a:pt x="0" y="38592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42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B4445D5-71AC-445B-967D-85FC120D4ED5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6199189" y="4582565"/>
            <a:ext cx="1751013" cy="1281914"/>
          </a:xfrm>
          <a:custGeom>
            <a:avLst/>
            <a:gdLst>
              <a:gd name="connsiteX0" fmla="*/ 0 w 1751013"/>
              <a:gd name="connsiteY0" fmla="*/ 0 h 1281914"/>
              <a:gd name="connsiteX1" fmla="*/ 1751013 w 1751013"/>
              <a:gd name="connsiteY1" fmla="*/ 0 h 1281914"/>
              <a:gd name="connsiteX2" fmla="*/ 881063 w 1751013"/>
              <a:gd name="connsiteY2" fmla="*/ 1281914 h 1281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51013" h="1281914">
                <a:moveTo>
                  <a:pt x="0" y="0"/>
                </a:moveTo>
                <a:lnTo>
                  <a:pt x="1751013" y="0"/>
                </a:lnTo>
                <a:lnTo>
                  <a:pt x="881063" y="12819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4848230-40CF-41B8-A466-BAD40176F8DC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3630613" y="1"/>
            <a:ext cx="6018213" cy="4360725"/>
          </a:xfrm>
          <a:custGeom>
            <a:avLst/>
            <a:gdLst>
              <a:gd name="connsiteX0" fmla="*/ 2994025 w 6018213"/>
              <a:gd name="connsiteY0" fmla="*/ 0 h 4360725"/>
              <a:gd name="connsiteX1" fmla="*/ 3003550 w 6018213"/>
              <a:gd name="connsiteY1" fmla="*/ 0 h 4360725"/>
              <a:gd name="connsiteX2" fmla="*/ 6018213 w 6018213"/>
              <a:gd name="connsiteY2" fmla="*/ 4360725 h 4360725"/>
              <a:gd name="connsiteX3" fmla="*/ 0 w 6018213"/>
              <a:gd name="connsiteY3" fmla="*/ 4360725 h 4360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18213" h="4360725">
                <a:moveTo>
                  <a:pt x="2994025" y="0"/>
                </a:moveTo>
                <a:lnTo>
                  <a:pt x="3003550" y="0"/>
                </a:lnTo>
                <a:lnTo>
                  <a:pt x="6018213" y="4360725"/>
                </a:lnTo>
                <a:lnTo>
                  <a:pt x="0" y="43607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772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3B54BC1-CDAD-41F8-A7F5-A8AD77235606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4474813" y="2274094"/>
            <a:ext cx="1535742" cy="1535742"/>
          </a:xfrm>
          <a:custGeom>
            <a:avLst/>
            <a:gdLst>
              <a:gd name="connsiteX0" fmla="*/ 767871 w 1535742"/>
              <a:gd name="connsiteY0" fmla="*/ 0 h 1535742"/>
              <a:gd name="connsiteX1" fmla="*/ 1535742 w 1535742"/>
              <a:gd name="connsiteY1" fmla="*/ 767871 h 1535742"/>
              <a:gd name="connsiteX2" fmla="*/ 1535742 w 1535742"/>
              <a:gd name="connsiteY2" fmla="*/ 1535742 h 1535742"/>
              <a:gd name="connsiteX3" fmla="*/ 767871 w 1535742"/>
              <a:gd name="connsiteY3" fmla="*/ 1535742 h 1535742"/>
              <a:gd name="connsiteX4" fmla="*/ 0 w 1535742"/>
              <a:gd name="connsiteY4" fmla="*/ 767871 h 1535742"/>
              <a:gd name="connsiteX5" fmla="*/ 767871 w 1535742"/>
              <a:gd name="connsiteY5" fmla="*/ 0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5742" h="1535742">
                <a:moveTo>
                  <a:pt x="767871" y="0"/>
                </a:moveTo>
                <a:cubicBezTo>
                  <a:pt x="1191954" y="0"/>
                  <a:pt x="1535742" y="343788"/>
                  <a:pt x="1535742" y="767871"/>
                </a:cubicBezTo>
                <a:lnTo>
                  <a:pt x="1535742" y="1535742"/>
                </a:lnTo>
                <a:lnTo>
                  <a:pt x="767871" y="1535742"/>
                </a:lnTo>
                <a:cubicBezTo>
                  <a:pt x="343788" y="1535742"/>
                  <a:pt x="0" y="1191954"/>
                  <a:pt x="0" y="767871"/>
                </a:cubicBezTo>
                <a:cubicBezTo>
                  <a:pt x="0" y="343788"/>
                  <a:pt x="343788" y="0"/>
                  <a:pt x="7678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BF9D635-DCC7-4118-9CEB-98D50AB48113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4474813" y="3989551"/>
            <a:ext cx="1535742" cy="1535742"/>
          </a:xfrm>
          <a:custGeom>
            <a:avLst/>
            <a:gdLst>
              <a:gd name="connsiteX0" fmla="*/ 767871 w 1535742"/>
              <a:gd name="connsiteY0" fmla="*/ 0 h 1535742"/>
              <a:gd name="connsiteX1" fmla="*/ 1535742 w 1535742"/>
              <a:gd name="connsiteY1" fmla="*/ 0 h 1535742"/>
              <a:gd name="connsiteX2" fmla="*/ 1535742 w 1535742"/>
              <a:gd name="connsiteY2" fmla="*/ 767871 h 1535742"/>
              <a:gd name="connsiteX3" fmla="*/ 767871 w 1535742"/>
              <a:gd name="connsiteY3" fmla="*/ 1535742 h 1535742"/>
              <a:gd name="connsiteX4" fmla="*/ 0 w 1535742"/>
              <a:gd name="connsiteY4" fmla="*/ 767871 h 1535742"/>
              <a:gd name="connsiteX5" fmla="*/ 767871 w 1535742"/>
              <a:gd name="connsiteY5" fmla="*/ 0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5742" h="1535742">
                <a:moveTo>
                  <a:pt x="767871" y="0"/>
                </a:moveTo>
                <a:lnTo>
                  <a:pt x="1535742" y="0"/>
                </a:lnTo>
                <a:lnTo>
                  <a:pt x="1535742" y="767871"/>
                </a:lnTo>
                <a:cubicBezTo>
                  <a:pt x="1535742" y="1191954"/>
                  <a:pt x="1191954" y="1535742"/>
                  <a:pt x="767871" y="1535742"/>
                </a:cubicBezTo>
                <a:cubicBezTo>
                  <a:pt x="343788" y="1535742"/>
                  <a:pt x="0" y="1191954"/>
                  <a:pt x="0" y="767871"/>
                </a:cubicBezTo>
                <a:cubicBezTo>
                  <a:pt x="0" y="343788"/>
                  <a:pt x="343788" y="0"/>
                  <a:pt x="7678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AE9B56A-D8D0-4670-B851-2594563C1035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6190271" y="2274094"/>
            <a:ext cx="1535742" cy="1535742"/>
          </a:xfrm>
          <a:custGeom>
            <a:avLst/>
            <a:gdLst>
              <a:gd name="connsiteX0" fmla="*/ 767871 w 1535742"/>
              <a:gd name="connsiteY0" fmla="*/ 0 h 1535742"/>
              <a:gd name="connsiteX1" fmla="*/ 1535742 w 1535742"/>
              <a:gd name="connsiteY1" fmla="*/ 767871 h 1535742"/>
              <a:gd name="connsiteX2" fmla="*/ 767871 w 1535742"/>
              <a:gd name="connsiteY2" fmla="*/ 1535742 h 1535742"/>
              <a:gd name="connsiteX3" fmla="*/ 0 w 1535742"/>
              <a:gd name="connsiteY3" fmla="*/ 1535742 h 1535742"/>
              <a:gd name="connsiteX4" fmla="*/ 0 w 1535742"/>
              <a:gd name="connsiteY4" fmla="*/ 767871 h 1535742"/>
              <a:gd name="connsiteX5" fmla="*/ 767871 w 1535742"/>
              <a:gd name="connsiteY5" fmla="*/ 0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5742" h="1535742">
                <a:moveTo>
                  <a:pt x="767871" y="0"/>
                </a:moveTo>
                <a:cubicBezTo>
                  <a:pt x="1191954" y="0"/>
                  <a:pt x="1535742" y="343788"/>
                  <a:pt x="1535742" y="767871"/>
                </a:cubicBezTo>
                <a:cubicBezTo>
                  <a:pt x="1535742" y="1191954"/>
                  <a:pt x="1191954" y="1535742"/>
                  <a:pt x="767871" y="1535742"/>
                </a:cubicBezTo>
                <a:lnTo>
                  <a:pt x="0" y="1535742"/>
                </a:lnTo>
                <a:lnTo>
                  <a:pt x="0" y="767871"/>
                </a:lnTo>
                <a:cubicBezTo>
                  <a:pt x="0" y="343788"/>
                  <a:pt x="343788" y="0"/>
                  <a:pt x="7678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B08D040-FEFE-4208-B35A-04619A560506}"/>
              </a:ext>
            </a:extLst>
          </p:cNvPr>
          <p:cNvSpPr>
            <a:spLocks noGrp="1"/>
          </p:cNvSpPr>
          <p:nvPr>
            <p:ph type="pic" sz="quarter" idx="87" hasCustomPrompt="1"/>
          </p:nvPr>
        </p:nvSpPr>
        <p:spPr>
          <a:xfrm>
            <a:off x="6190271" y="3989552"/>
            <a:ext cx="1535742" cy="1535742"/>
          </a:xfrm>
          <a:custGeom>
            <a:avLst/>
            <a:gdLst>
              <a:gd name="connsiteX0" fmla="*/ 0 w 1535742"/>
              <a:gd name="connsiteY0" fmla="*/ 0 h 1535742"/>
              <a:gd name="connsiteX1" fmla="*/ 767871 w 1535742"/>
              <a:gd name="connsiteY1" fmla="*/ 0 h 1535742"/>
              <a:gd name="connsiteX2" fmla="*/ 1535742 w 1535742"/>
              <a:gd name="connsiteY2" fmla="*/ 767871 h 1535742"/>
              <a:gd name="connsiteX3" fmla="*/ 767871 w 1535742"/>
              <a:gd name="connsiteY3" fmla="*/ 1535742 h 1535742"/>
              <a:gd name="connsiteX4" fmla="*/ 0 w 1535742"/>
              <a:gd name="connsiteY4" fmla="*/ 767871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5742" h="1535742">
                <a:moveTo>
                  <a:pt x="0" y="0"/>
                </a:moveTo>
                <a:lnTo>
                  <a:pt x="767871" y="0"/>
                </a:lnTo>
                <a:cubicBezTo>
                  <a:pt x="1191954" y="0"/>
                  <a:pt x="1535742" y="343788"/>
                  <a:pt x="1535742" y="767871"/>
                </a:cubicBezTo>
                <a:cubicBezTo>
                  <a:pt x="1535742" y="1191954"/>
                  <a:pt x="1191954" y="1535742"/>
                  <a:pt x="767871" y="1535742"/>
                </a:cubicBezTo>
                <a:cubicBezTo>
                  <a:pt x="343788" y="1535742"/>
                  <a:pt x="0" y="1191954"/>
                  <a:pt x="0" y="767871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936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855" r:id="rId7"/>
    <p:sldLayoutId id="2147483895" r:id="rId8"/>
    <p:sldLayoutId id="2147483907" r:id="rId9"/>
    <p:sldLayoutId id="2147483908" r:id="rId10"/>
    <p:sldLayoutId id="2147483909" r:id="rId11"/>
    <p:sldLayoutId id="2147483910" r:id="rId12"/>
    <p:sldLayoutId id="2147483911" r:id="rId13"/>
    <p:sldLayoutId id="2147483912" r:id="rId14"/>
    <p:sldLayoutId id="2147483913" r:id="rId15"/>
    <p:sldLayoutId id="2147483914" r:id="rId16"/>
    <p:sldLayoutId id="2147483915" r:id="rId17"/>
    <p:sldLayoutId id="2147483916" r:id="rId18"/>
    <p:sldLayoutId id="2147483917" r:id="rId19"/>
    <p:sldLayoutId id="2147483918" r:id="rId20"/>
    <p:sldLayoutId id="2147483919" r:id="rId21"/>
    <p:sldLayoutId id="2147483920" r:id="rId22"/>
    <p:sldLayoutId id="2147483921" r:id="rId23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2.jp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4B2123C6-C6C3-4491-9696-B20338E855DB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3" b="7893"/>
          <a:stretch>
            <a:fillRect/>
          </a:stretch>
        </p:blipFill>
        <p:spPr/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26" name="Freeform 21">
            <a:extLst>
              <a:ext uri="{FF2B5EF4-FFF2-40B4-BE49-F238E27FC236}">
                <a16:creationId xmlns:a16="http://schemas.microsoft.com/office/drawing/2014/main" id="{723154D1-9B69-49EA-AE53-13C46B4AED43}"/>
              </a:ext>
            </a:extLst>
          </p:cNvPr>
          <p:cNvSpPr>
            <a:spLocks/>
          </p:cNvSpPr>
          <p:nvPr/>
        </p:nvSpPr>
        <p:spPr bwMode="auto">
          <a:xfrm rot="10800000">
            <a:off x="1900239" y="4360726"/>
            <a:ext cx="5743575" cy="2497275"/>
          </a:xfrm>
          <a:custGeom>
            <a:avLst/>
            <a:gdLst>
              <a:gd name="T0" fmla="*/ 3618 w 3618"/>
              <a:gd name="T1" fmla="*/ 0 h 1576"/>
              <a:gd name="T2" fmla="*/ 1084 w 3618"/>
              <a:gd name="T3" fmla="*/ 0 h 1576"/>
              <a:gd name="T4" fmla="*/ 0 w 3618"/>
              <a:gd name="T5" fmla="*/ 1576 h 1576"/>
              <a:gd name="T6" fmla="*/ 2535 w 3618"/>
              <a:gd name="T7" fmla="*/ 1576 h 1576"/>
              <a:gd name="T8" fmla="*/ 3618 w 3618"/>
              <a:gd name="T9" fmla="*/ 0 h 1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18" h="1576">
                <a:moveTo>
                  <a:pt x="3618" y="0"/>
                </a:moveTo>
                <a:lnTo>
                  <a:pt x="1084" y="0"/>
                </a:lnTo>
                <a:lnTo>
                  <a:pt x="0" y="1576"/>
                </a:lnTo>
                <a:lnTo>
                  <a:pt x="2535" y="1576"/>
                </a:lnTo>
                <a:lnTo>
                  <a:pt x="361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" name="Freeform 27">
            <a:extLst>
              <a:ext uri="{FF2B5EF4-FFF2-40B4-BE49-F238E27FC236}">
                <a16:creationId xmlns:a16="http://schemas.microsoft.com/office/drawing/2014/main" id="{29CFBDB1-A680-4634-A586-FF291E099864}"/>
              </a:ext>
            </a:extLst>
          </p:cNvPr>
          <p:cNvSpPr>
            <a:spLocks/>
          </p:cNvSpPr>
          <p:nvPr/>
        </p:nvSpPr>
        <p:spPr bwMode="auto">
          <a:xfrm rot="10800000">
            <a:off x="1306513" y="4360726"/>
            <a:ext cx="2312988" cy="2497275"/>
          </a:xfrm>
          <a:custGeom>
            <a:avLst/>
            <a:gdLst>
              <a:gd name="T0" fmla="*/ 1457 w 1457"/>
              <a:gd name="T1" fmla="*/ 0 h 1576"/>
              <a:gd name="T2" fmla="*/ 1083 w 1457"/>
              <a:gd name="T3" fmla="*/ 0 h 1576"/>
              <a:gd name="T4" fmla="*/ 0 w 1457"/>
              <a:gd name="T5" fmla="*/ 1576 h 1576"/>
              <a:gd name="T6" fmla="*/ 367 w 1457"/>
              <a:gd name="T7" fmla="*/ 1576 h 1576"/>
              <a:gd name="T8" fmla="*/ 1457 w 1457"/>
              <a:gd name="T9" fmla="*/ 0 h 1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57" h="1576">
                <a:moveTo>
                  <a:pt x="1457" y="0"/>
                </a:moveTo>
                <a:lnTo>
                  <a:pt x="1083" y="0"/>
                </a:lnTo>
                <a:lnTo>
                  <a:pt x="0" y="1576"/>
                </a:lnTo>
                <a:lnTo>
                  <a:pt x="367" y="1576"/>
                </a:lnTo>
                <a:lnTo>
                  <a:pt x="145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4055F81-9CB0-4FE2-9904-C7FCB651ADF8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5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4F757D-D189-4F3E-ACF8-D5A5AD6E14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0839" y="2141070"/>
            <a:ext cx="5230322" cy="2580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1C32509-8BBA-4B57-97C0-78FFAD398FAE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A671F9A-7615-472D-A544-BD48D7CFCF7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B3808D-89F9-4912-BFE7-7B6DB8A87498}"/>
              </a:ext>
            </a:extLst>
          </p:cNvPr>
          <p:cNvSpPr txBox="1"/>
          <p:nvPr/>
        </p:nvSpPr>
        <p:spPr>
          <a:xfrm>
            <a:off x="4857750" y="2998113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423C81-8EB5-4C69-8F04-CDBE694996A6}"/>
              </a:ext>
            </a:extLst>
          </p:cNvPr>
          <p:cNvSpPr/>
          <p:nvPr/>
        </p:nvSpPr>
        <p:spPr>
          <a:xfrm>
            <a:off x="0" y="3174363"/>
            <a:ext cx="4857750" cy="514350"/>
          </a:xfrm>
          <a:prstGeom prst="rect">
            <a:avLst/>
          </a:prstGeom>
          <a:solidFill>
            <a:schemeClr val="tx1"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B32C9072-023B-42C6-9BEB-DC4FBC89622D}"/>
              </a:ext>
            </a:extLst>
          </p:cNvPr>
          <p:cNvPicPr>
            <a:picLocks noGrp="1" noChangeAspect="1"/>
          </p:cNvPicPr>
          <p:nvPr>
            <p:ph type="pic" sz="quarter" idx="8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52" t="28985" r="13456" b="2574"/>
          <a:stretch/>
        </p:blipFill>
        <p:spPr>
          <a:xfrm>
            <a:off x="1" y="0"/>
            <a:ext cx="6416675" cy="6858001"/>
          </a:xfrm>
        </p:spPr>
      </p:pic>
      <p:sp>
        <p:nvSpPr>
          <p:cNvPr id="20" name="Freeform 5">
            <a:extLst>
              <a:ext uri="{FF2B5EF4-FFF2-40B4-BE49-F238E27FC236}">
                <a16:creationId xmlns:a16="http://schemas.microsoft.com/office/drawing/2014/main" id="{B20FE811-4698-409D-BC58-E5B9C9721E0D}"/>
              </a:ext>
            </a:extLst>
          </p:cNvPr>
          <p:cNvSpPr>
            <a:spLocks/>
          </p:cNvSpPr>
          <p:nvPr/>
        </p:nvSpPr>
        <p:spPr bwMode="auto">
          <a:xfrm>
            <a:off x="0" y="-1"/>
            <a:ext cx="6416675" cy="6858001"/>
          </a:xfrm>
          <a:custGeom>
            <a:avLst/>
            <a:gdLst>
              <a:gd name="T0" fmla="*/ 0 w 4042"/>
              <a:gd name="T1" fmla="*/ 0 h 4320"/>
              <a:gd name="T2" fmla="*/ 0 w 4042"/>
              <a:gd name="T3" fmla="*/ 4320 h 4320"/>
              <a:gd name="T4" fmla="*/ 37 w 4042"/>
              <a:gd name="T5" fmla="*/ 4320 h 4320"/>
              <a:gd name="T6" fmla="*/ 4042 w 4042"/>
              <a:gd name="T7" fmla="*/ 0 h 4320"/>
              <a:gd name="T8" fmla="*/ 0 w 4042"/>
              <a:gd name="T9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42" h="4320">
                <a:moveTo>
                  <a:pt x="0" y="0"/>
                </a:moveTo>
                <a:lnTo>
                  <a:pt x="0" y="4320"/>
                </a:lnTo>
                <a:lnTo>
                  <a:pt x="37" y="4320"/>
                </a:lnTo>
                <a:lnTo>
                  <a:pt x="404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alpha val="7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C52E0CE3-0552-4C8F-AE74-CC2909C28D7B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0" b="1496"/>
          <a:stretch/>
        </p:blipFill>
        <p:spPr>
          <a:xfrm>
            <a:off x="58740" y="1"/>
            <a:ext cx="9217025" cy="6858001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B6CA6C03-9A06-4E15-AE1A-48B2592EC95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226437" y="3117850"/>
            <a:ext cx="3016250" cy="438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500" b="1" dirty="0"/>
              <a:t>Welcome Message</a:t>
            </a:r>
            <a:endParaRPr lang="en-US" sz="25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6680591-C190-44EA-9EE2-ED064B9F8B1B}"/>
              </a:ext>
            </a:extLst>
          </p:cNvPr>
          <p:cNvSpPr/>
          <p:nvPr/>
        </p:nvSpPr>
        <p:spPr>
          <a:xfrm>
            <a:off x="7226437" y="3727401"/>
            <a:ext cx="4020049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A89C9AC3-25A4-433E-B087-FA8CC52276CB}"/>
              </a:ext>
            </a:extLst>
          </p:cNvPr>
          <p:cNvPicPr>
            <a:picLocks noGrp="1" noChangeAspect="1"/>
          </p:cNvPicPr>
          <p:nvPr>
            <p:ph type="pic" sz="quarter" idx="8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74" r="21574"/>
          <a:stretch>
            <a:fillRect/>
          </a:stretch>
        </p:blipFill>
        <p:spPr/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41EEEB31-6547-481C-8629-E5DAF9C8D71F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05D62FA9-B6F1-43C3-9283-A4B39F6E64D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11124" y="841375"/>
            <a:ext cx="2247900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4FC2EE5-DB2E-48E8-8A9B-A59CD4FFE230}"/>
              </a:ext>
            </a:extLst>
          </p:cNvPr>
          <p:cNvSpPr/>
          <p:nvPr/>
        </p:nvSpPr>
        <p:spPr>
          <a:xfrm>
            <a:off x="811124" y="1487699"/>
            <a:ext cx="4020049" cy="317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4729EC4C-1D00-435D-9564-BF92BF83D950}"/>
              </a:ext>
            </a:extLst>
          </p:cNvPr>
          <p:cNvSpPr/>
          <p:nvPr/>
        </p:nvSpPr>
        <p:spPr>
          <a:xfrm>
            <a:off x="811124" y="2349891"/>
            <a:ext cx="498007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and scrambled it to make a type specimen book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DAB7B67-6542-430C-B786-11C932BEDFEC}"/>
              </a:ext>
            </a:extLst>
          </p:cNvPr>
          <p:cNvSpPr/>
          <p:nvPr/>
        </p:nvSpPr>
        <p:spPr>
          <a:xfrm>
            <a:off x="811124" y="3540537"/>
            <a:ext cx="4542971" cy="130628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3285F136-589D-404A-94CB-7C96B24ECE8B}"/>
              </a:ext>
            </a:extLst>
          </p:cNvPr>
          <p:cNvSpPr/>
          <p:nvPr/>
        </p:nvSpPr>
        <p:spPr>
          <a:xfrm>
            <a:off x="999809" y="3762793"/>
            <a:ext cx="4165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and scrambled it to make a type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1648746-9F70-4A1C-B1EB-F0DB8B2F1B75}"/>
              </a:ext>
            </a:extLst>
          </p:cNvPr>
          <p:cNvSpPr/>
          <p:nvPr/>
        </p:nvSpPr>
        <p:spPr>
          <a:xfrm>
            <a:off x="811124" y="5112621"/>
            <a:ext cx="498007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FD498546-6074-4E45-8EDE-7E5AFC74FE08}"/>
              </a:ext>
            </a:extLst>
          </p:cNvPr>
          <p:cNvPicPr>
            <a:picLocks noGrp="1" noChangeAspect="1"/>
          </p:cNvPicPr>
          <p:nvPr>
            <p:ph type="pic" sz="quarter" idx="8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81" r="22081"/>
          <a:stretch>
            <a:fillRect/>
          </a:stretch>
        </p:blipFill>
        <p:spPr/>
      </p:pic>
      <p:sp>
        <p:nvSpPr>
          <p:cNvPr id="82" name="Rectangle 81">
            <a:extLst>
              <a:ext uri="{FF2B5EF4-FFF2-40B4-BE49-F238E27FC236}">
                <a16:creationId xmlns:a16="http://schemas.microsoft.com/office/drawing/2014/main" id="{4567936A-0F75-4F0E-937D-84C25F88562F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4" name="Title 33">
            <a:extLst>
              <a:ext uri="{FF2B5EF4-FFF2-40B4-BE49-F238E27FC236}">
                <a16:creationId xmlns:a16="http://schemas.microsoft.com/office/drawing/2014/main" id="{9D8B5823-F1EA-41B8-8557-801ECA4B3C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46060" y="862013"/>
            <a:ext cx="2976563" cy="10620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3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Business </a:t>
            </a:r>
            <a:br>
              <a:rPr lang="en-US" sz="3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3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Services</a:t>
            </a:r>
            <a:endParaRPr lang="en-US" sz="35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D762B29-8630-44C8-BE15-402F0F8AB5F6}"/>
              </a:ext>
            </a:extLst>
          </p:cNvPr>
          <p:cNvSpPr/>
          <p:nvPr/>
        </p:nvSpPr>
        <p:spPr>
          <a:xfrm>
            <a:off x="0" y="3524250"/>
            <a:ext cx="12192000" cy="3333750"/>
          </a:xfrm>
          <a:prstGeom prst="rect">
            <a:avLst/>
          </a:prstGeom>
          <a:solidFill>
            <a:schemeClr val="accent4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C08F9C9-5CE5-40A4-BC8F-BFE4A50FD9A6}"/>
              </a:ext>
            </a:extLst>
          </p:cNvPr>
          <p:cNvSpPr/>
          <p:nvPr/>
        </p:nvSpPr>
        <p:spPr>
          <a:xfrm>
            <a:off x="746060" y="2091537"/>
            <a:ext cx="498007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and scrambled it to make a type specimen book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597B770-EE9A-4A1E-B4C8-98E5FF844E8A}"/>
              </a:ext>
            </a:extLst>
          </p:cNvPr>
          <p:cNvGrpSpPr/>
          <p:nvPr/>
        </p:nvGrpSpPr>
        <p:grpSpPr>
          <a:xfrm>
            <a:off x="1073735" y="4254549"/>
            <a:ext cx="2664797" cy="1873152"/>
            <a:chOff x="471165" y="4284683"/>
            <a:chExt cx="2664797" cy="1873152"/>
          </a:xfrm>
        </p:grpSpPr>
        <p:sp>
          <p:nvSpPr>
            <p:cNvPr id="43" name="Freeform 10">
              <a:extLst>
                <a:ext uri="{FF2B5EF4-FFF2-40B4-BE49-F238E27FC236}">
                  <a16:creationId xmlns:a16="http://schemas.microsoft.com/office/drawing/2014/main" id="{7BE03600-47A5-4530-9449-A471267265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17070" y="4284683"/>
              <a:ext cx="572986" cy="594794"/>
            </a:xfrm>
            <a:custGeom>
              <a:avLst/>
              <a:gdLst>
                <a:gd name="T0" fmla="*/ 118 w 127"/>
                <a:gd name="T1" fmla="*/ 106 h 130"/>
                <a:gd name="T2" fmla="*/ 78 w 127"/>
                <a:gd name="T3" fmla="*/ 52 h 130"/>
                <a:gd name="T4" fmla="*/ 78 w 127"/>
                <a:gd name="T5" fmla="*/ 13 h 130"/>
                <a:gd name="T6" fmla="*/ 83 w 127"/>
                <a:gd name="T7" fmla="*/ 6 h 130"/>
                <a:gd name="T8" fmla="*/ 77 w 127"/>
                <a:gd name="T9" fmla="*/ 0 h 130"/>
                <a:gd name="T10" fmla="*/ 51 w 127"/>
                <a:gd name="T11" fmla="*/ 0 h 130"/>
                <a:gd name="T12" fmla="*/ 44 w 127"/>
                <a:gd name="T13" fmla="*/ 6 h 130"/>
                <a:gd name="T14" fmla="*/ 49 w 127"/>
                <a:gd name="T15" fmla="*/ 13 h 130"/>
                <a:gd name="T16" fmla="*/ 49 w 127"/>
                <a:gd name="T17" fmla="*/ 52 h 130"/>
                <a:gd name="T18" fmla="*/ 10 w 127"/>
                <a:gd name="T19" fmla="*/ 106 h 130"/>
                <a:gd name="T20" fmla="*/ 21 w 127"/>
                <a:gd name="T21" fmla="*/ 130 h 130"/>
                <a:gd name="T22" fmla="*/ 106 w 127"/>
                <a:gd name="T23" fmla="*/ 130 h 130"/>
                <a:gd name="T24" fmla="*/ 118 w 127"/>
                <a:gd name="T25" fmla="*/ 106 h 130"/>
                <a:gd name="T26" fmla="*/ 98 w 127"/>
                <a:gd name="T27" fmla="*/ 124 h 130"/>
                <a:gd name="T28" fmla="*/ 30 w 127"/>
                <a:gd name="T29" fmla="*/ 124 h 130"/>
                <a:gd name="T30" fmla="*/ 21 w 127"/>
                <a:gd name="T31" fmla="*/ 105 h 130"/>
                <a:gd name="T32" fmla="*/ 38 w 127"/>
                <a:gd name="T33" fmla="*/ 81 h 130"/>
                <a:gd name="T34" fmla="*/ 90 w 127"/>
                <a:gd name="T35" fmla="*/ 81 h 130"/>
                <a:gd name="T36" fmla="*/ 107 w 127"/>
                <a:gd name="T37" fmla="*/ 105 h 130"/>
                <a:gd name="T38" fmla="*/ 98 w 127"/>
                <a:gd name="T39" fmla="*/ 124 h 130"/>
                <a:gd name="T40" fmla="*/ 80 w 127"/>
                <a:gd name="T41" fmla="*/ 89 h 130"/>
                <a:gd name="T42" fmla="*/ 48 w 127"/>
                <a:gd name="T43" fmla="*/ 89 h 130"/>
                <a:gd name="T44" fmla="*/ 37 w 127"/>
                <a:gd name="T45" fmla="*/ 104 h 130"/>
                <a:gd name="T46" fmla="*/ 43 w 127"/>
                <a:gd name="T47" fmla="*/ 116 h 130"/>
                <a:gd name="T48" fmla="*/ 85 w 127"/>
                <a:gd name="T49" fmla="*/ 116 h 130"/>
                <a:gd name="T50" fmla="*/ 91 w 127"/>
                <a:gd name="T51" fmla="*/ 104 h 130"/>
                <a:gd name="T52" fmla="*/ 80 w 127"/>
                <a:gd name="T53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" h="130">
                  <a:moveTo>
                    <a:pt x="118" y="106"/>
                  </a:moveTo>
                  <a:cubicBezTo>
                    <a:pt x="105" y="87"/>
                    <a:pt x="80" y="55"/>
                    <a:pt x="78" y="52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81" y="12"/>
                    <a:pt x="83" y="9"/>
                    <a:pt x="83" y="6"/>
                  </a:cubicBezTo>
                  <a:cubicBezTo>
                    <a:pt x="83" y="3"/>
                    <a:pt x="80" y="0"/>
                    <a:pt x="7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4" y="3"/>
                    <a:pt x="44" y="6"/>
                  </a:cubicBezTo>
                  <a:cubicBezTo>
                    <a:pt x="44" y="9"/>
                    <a:pt x="46" y="12"/>
                    <a:pt x="49" y="1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5"/>
                    <a:pt x="23" y="87"/>
                    <a:pt x="10" y="106"/>
                  </a:cubicBezTo>
                  <a:cubicBezTo>
                    <a:pt x="0" y="121"/>
                    <a:pt x="10" y="130"/>
                    <a:pt x="21" y="130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18" y="130"/>
                    <a:pt x="127" y="121"/>
                    <a:pt x="118" y="106"/>
                  </a:cubicBezTo>
                  <a:close/>
                  <a:moveTo>
                    <a:pt x="98" y="124"/>
                  </a:moveTo>
                  <a:cubicBezTo>
                    <a:pt x="30" y="124"/>
                    <a:pt x="30" y="124"/>
                    <a:pt x="30" y="124"/>
                  </a:cubicBezTo>
                  <a:cubicBezTo>
                    <a:pt x="21" y="124"/>
                    <a:pt x="13" y="117"/>
                    <a:pt x="21" y="105"/>
                  </a:cubicBezTo>
                  <a:cubicBezTo>
                    <a:pt x="25" y="98"/>
                    <a:pt x="32" y="89"/>
                    <a:pt x="38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6" y="89"/>
                    <a:pt x="102" y="98"/>
                    <a:pt x="107" y="105"/>
                  </a:cubicBezTo>
                  <a:cubicBezTo>
                    <a:pt x="115" y="117"/>
                    <a:pt x="107" y="124"/>
                    <a:pt x="98" y="124"/>
                  </a:cubicBezTo>
                  <a:close/>
                  <a:moveTo>
                    <a:pt x="80" y="89"/>
                  </a:moveTo>
                  <a:cubicBezTo>
                    <a:pt x="48" y="89"/>
                    <a:pt x="48" y="89"/>
                    <a:pt x="48" y="89"/>
                  </a:cubicBezTo>
                  <a:cubicBezTo>
                    <a:pt x="44" y="94"/>
                    <a:pt x="40" y="100"/>
                    <a:pt x="37" y="104"/>
                  </a:cubicBezTo>
                  <a:cubicBezTo>
                    <a:pt x="32" y="111"/>
                    <a:pt x="37" y="116"/>
                    <a:pt x="43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91" y="116"/>
                    <a:pt x="95" y="111"/>
                    <a:pt x="91" y="104"/>
                  </a:cubicBezTo>
                  <a:cubicBezTo>
                    <a:pt x="88" y="100"/>
                    <a:pt x="84" y="94"/>
                    <a:pt x="80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18A96B1-DB09-42B3-8DD3-5122DCF41D4C}"/>
                </a:ext>
              </a:extLst>
            </p:cNvPr>
            <p:cNvSpPr/>
            <p:nvPr/>
          </p:nvSpPr>
          <p:spPr>
            <a:xfrm>
              <a:off x="471165" y="5070934"/>
              <a:ext cx="2664797" cy="10869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scrambled it to make a type specimen book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4F03902-8337-4693-A19D-2C3F50E318B0}"/>
              </a:ext>
            </a:extLst>
          </p:cNvPr>
          <p:cNvGrpSpPr/>
          <p:nvPr/>
        </p:nvGrpSpPr>
        <p:grpSpPr>
          <a:xfrm>
            <a:off x="4763602" y="4254549"/>
            <a:ext cx="2664797" cy="1873152"/>
            <a:chOff x="471165" y="4284683"/>
            <a:chExt cx="2664797" cy="1873152"/>
          </a:xfrm>
        </p:grpSpPr>
        <p:sp>
          <p:nvSpPr>
            <p:cNvPr id="49" name="Freeform 10">
              <a:extLst>
                <a:ext uri="{FF2B5EF4-FFF2-40B4-BE49-F238E27FC236}">
                  <a16:creationId xmlns:a16="http://schemas.microsoft.com/office/drawing/2014/main" id="{B5C8C5BC-E9D7-44AC-8B75-E3199BF5E6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17070" y="4284683"/>
              <a:ext cx="572986" cy="594794"/>
            </a:xfrm>
            <a:custGeom>
              <a:avLst/>
              <a:gdLst>
                <a:gd name="T0" fmla="*/ 118 w 127"/>
                <a:gd name="T1" fmla="*/ 106 h 130"/>
                <a:gd name="T2" fmla="*/ 78 w 127"/>
                <a:gd name="T3" fmla="*/ 52 h 130"/>
                <a:gd name="T4" fmla="*/ 78 w 127"/>
                <a:gd name="T5" fmla="*/ 13 h 130"/>
                <a:gd name="T6" fmla="*/ 83 w 127"/>
                <a:gd name="T7" fmla="*/ 6 h 130"/>
                <a:gd name="T8" fmla="*/ 77 w 127"/>
                <a:gd name="T9" fmla="*/ 0 h 130"/>
                <a:gd name="T10" fmla="*/ 51 w 127"/>
                <a:gd name="T11" fmla="*/ 0 h 130"/>
                <a:gd name="T12" fmla="*/ 44 w 127"/>
                <a:gd name="T13" fmla="*/ 6 h 130"/>
                <a:gd name="T14" fmla="*/ 49 w 127"/>
                <a:gd name="T15" fmla="*/ 13 h 130"/>
                <a:gd name="T16" fmla="*/ 49 w 127"/>
                <a:gd name="T17" fmla="*/ 52 h 130"/>
                <a:gd name="T18" fmla="*/ 10 w 127"/>
                <a:gd name="T19" fmla="*/ 106 h 130"/>
                <a:gd name="T20" fmla="*/ 21 w 127"/>
                <a:gd name="T21" fmla="*/ 130 h 130"/>
                <a:gd name="T22" fmla="*/ 106 w 127"/>
                <a:gd name="T23" fmla="*/ 130 h 130"/>
                <a:gd name="T24" fmla="*/ 118 w 127"/>
                <a:gd name="T25" fmla="*/ 106 h 130"/>
                <a:gd name="T26" fmla="*/ 98 w 127"/>
                <a:gd name="T27" fmla="*/ 124 h 130"/>
                <a:gd name="T28" fmla="*/ 30 w 127"/>
                <a:gd name="T29" fmla="*/ 124 h 130"/>
                <a:gd name="T30" fmla="*/ 21 w 127"/>
                <a:gd name="T31" fmla="*/ 105 h 130"/>
                <a:gd name="T32" fmla="*/ 38 w 127"/>
                <a:gd name="T33" fmla="*/ 81 h 130"/>
                <a:gd name="T34" fmla="*/ 90 w 127"/>
                <a:gd name="T35" fmla="*/ 81 h 130"/>
                <a:gd name="T36" fmla="*/ 107 w 127"/>
                <a:gd name="T37" fmla="*/ 105 h 130"/>
                <a:gd name="T38" fmla="*/ 98 w 127"/>
                <a:gd name="T39" fmla="*/ 124 h 130"/>
                <a:gd name="T40" fmla="*/ 80 w 127"/>
                <a:gd name="T41" fmla="*/ 89 h 130"/>
                <a:gd name="T42" fmla="*/ 48 w 127"/>
                <a:gd name="T43" fmla="*/ 89 h 130"/>
                <a:gd name="T44" fmla="*/ 37 w 127"/>
                <a:gd name="T45" fmla="*/ 104 h 130"/>
                <a:gd name="T46" fmla="*/ 43 w 127"/>
                <a:gd name="T47" fmla="*/ 116 h 130"/>
                <a:gd name="T48" fmla="*/ 85 w 127"/>
                <a:gd name="T49" fmla="*/ 116 h 130"/>
                <a:gd name="T50" fmla="*/ 91 w 127"/>
                <a:gd name="T51" fmla="*/ 104 h 130"/>
                <a:gd name="T52" fmla="*/ 80 w 127"/>
                <a:gd name="T53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" h="130">
                  <a:moveTo>
                    <a:pt x="118" y="106"/>
                  </a:moveTo>
                  <a:cubicBezTo>
                    <a:pt x="105" y="87"/>
                    <a:pt x="80" y="55"/>
                    <a:pt x="78" y="52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81" y="12"/>
                    <a:pt x="83" y="9"/>
                    <a:pt x="83" y="6"/>
                  </a:cubicBezTo>
                  <a:cubicBezTo>
                    <a:pt x="83" y="3"/>
                    <a:pt x="80" y="0"/>
                    <a:pt x="7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4" y="3"/>
                    <a:pt x="44" y="6"/>
                  </a:cubicBezTo>
                  <a:cubicBezTo>
                    <a:pt x="44" y="9"/>
                    <a:pt x="46" y="12"/>
                    <a:pt x="49" y="1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5"/>
                    <a:pt x="23" y="87"/>
                    <a:pt x="10" y="106"/>
                  </a:cubicBezTo>
                  <a:cubicBezTo>
                    <a:pt x="0" y="121"/>
                    <a:pt x="10" y="130"/>
                    <a:pt x="21" y="130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18" y="130"/>
                    <a:pt x="127" y="121"/>
                    <a:pt x="118" y="106"/>
                  </a:cubicBezTo>
                  <a:close/>
                  <a:moveTo>
                    <a:pt x="98" y="124"/>
                  </a:moveTo>
                  <a:cubicBezTo>
                    <a:pt x="30" y="124"/>
                    <a:pt x="30" y="124"/>
                    <a:pt x="30" y="124"/>
                  </a:cubicBezTo>
                  <a:cubicBezTo>
                    <a:pt x="21" y="124"/>
                    <a:pt x="13" y="117"/>
                    <a:pt x="21" y="105"/>
                  </a:cubicBezTo>
                  <a:cubicBezTo>
                    <a:pt x="25" y="98"/>
                    <a:pt x="32" y="89"/>
                    <a:pt x="38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6" y="89"/>
                    <a:pt x="102" y="98"/>
                    <a:pt x="107" y="105"/>
                  </a:cubicBezTo>
                  <a:cubicBezTo>
                    <a:pt x="115" y="117"/>
                    <a:pt x="107" y="124"/>
                    <a:pt x="98" y="124"/>
                  </a:cubicBezTo>
                  <a:close/>
                  <a:moveTo>
                    <a:pt x="80" y="89"/>
                  </a:moveTo>
                  <a:cubicBezTo>
                    <a:pt x="48" y="89"/>
                    <a:pt x="48" y="89"/>
                    <a:pt x="48" y="89"/>
                  </a:cubicBezTo>
                  <a:cubicBezTo>
                    <a:pt x="44" y="94"/>
                    <a:pt x="40" y="100"/>
                    <a:pt x="37" y="104"/>
                  </a:cubicBezTo>
                  <a:cubicBezTo>
                    <a:pt x="32" y="111"/>
                    <a:pt x="37" y="116"/>
                    <a:pt x="43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91" y="116"/>
                    <a:pt x="95" y="111"/>
                    <a:pt x="91" y="104"/>
                  </a:cubicBezTo>
                  <a:cubicBezTo>
                    <a:pt x="88" y="100"/>
                    <a:pt x="84" y="94"/>
                    <a:pt x="80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A848B795-1915-409A-B011-5A377CC6602C}"/>
                </a:ext>
              </a:extLst>
            </p:cNvPr>
            <p:cNvSpPr/>
            <p:nvPr/>
          </p:nvSpPr>
          <p:spPr>
            <a:xfrm>
              <a:off x="471165" y="5070934"/>
              <a:ext cx="2664797" cy="10869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scrambled it to make a type specimen book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D1F3CE1-F019-4BAE-8843-D58FD118614D}"/>
              </a:ext>
            </a:extLst>
          </p:cNvPr>
          <p:cNvGrpSpPr/>
          <p:nvPr/>
        </p:nvGrpSpPr>
        <p:grpSpPr>
          <a:xfrm>
            <a:off x="8453468" y="4254549"/>
            <a:ext cx="2664797" cy="1873152"/>
            <a:chOff x="471165" y="4284683"/>
            <a:chExt cx="2664797" cy="1873152"/>
          </a:xfrm>
        </p:grpSpPr>
        <p:sp>
          <p:nvSpPr>
            <p:cNvPr id="53" name="Freeform 10">
              <a:extLst>
                <a:ext uri="{FF2B5EF4-FFF2-40B4-BE49-F238E27FC236}">
                  <a16:creationId xmlns:a16="http://schemas.microsoft.com/office/drawing/2014/main" id="{2FA781D8-0DCC-438B-8F4A-16EB6C5BFF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17070" y="4284683"/>
              <a:ext cx="572986" cy="594794"/>
            </a:xfrm>
            <a:custGeom>
              <a:avLst/>
              <a:gdLst>
                <a:gd name="T0" fmla="*/ 118 w 127"/>
                <a:gd name="T1" fmla="*/ 106 h 130"/>
                <a:gd name="T2" fmla="*/ 78 w 127"/>
                <a:gd name="T3" fmla="*/ 52 h 130"/>
                <a:gd name="T4" fmla="*/ 78 w 127"/>
                <a:gd name="T5" fmla="*/ 13 h 130"/>
                <a:gd name="T6" fmla="*/ 83 w 127"/>
                <a:gd name="T7" fmla="*/ 6 h 130"/>
                <a:gd name="T8" fmla="*/ 77 w 127"/>
                <a:gd name="T9" fmla="*/ 0 h 130"/>
                <a:gd name="T10" fmla="*/ 51 w 127"/>
                <a:gd name="T11" fmla="*/ 0 h 130"/>
                <a:gd name="T12" fmla="*/ 44 w 127"/>
                <a:gd name="T13" fmla="*/ 6 h 130"/>
                <a:gd name="T14" fmla="*/ 49 w 127"/>
                <a:gd name="T15" fmla="*/ 13 h 130"/>
                <a:gd name="T16" fmla="*/ 49 w 127"/>
                <a:gd name="T17" fmla="*/ 52 h 130"/>
                <a:gd name="T18" fmla="*/ 10 w 127"/>
                <a:gd name="T19" fmla="*/ 106 h 130"/>
                <a:gd name="T20" fmla="*/ 21 w 127"/>
                <a:gd name="T21" fmla="*/ 130 h 130"/>
                <a:gd name="T22" fmla="*/ 106 w 127"/>
                <a:gd name="T23" fmla="*/ 130 h 130"/>
                <a:gd name="T24" fmla="*/ 118 w 127"/>
                <a:gd name="T25" fmla="*/ 106 h 130"/>
                <a:gd name="T26" fmla="*/ 98 w 127"/>
                <a:gd name="T27" fmla="*/ 124 h 130"/>
                <a:gd name="T28" fmla="*/ 30 w 127"/>
                <a:gd name="T29" fmla="*/ 124 h 130"/>
                <a:gd name="T30" fmla="*/ 21 w 127"/>
                <a:gd name="T31" fmla="*/ 105 h 130"/>
                <a:gd name="T32" fmla="*/ 38 w 127"/>
                <a:gd name="T33" fmla="*/ 81 h 130"/>
                <a:gd name="T34" fmla="*/ 90 w 127"/>
                <a:gd name="T35" fmla="*/ 81 h 130"/>
                <a:gd name="T36" fmla="*/ 107 w 127"/>
                <a:gd name="T37" fmla="*/ 105 h 130"/>
                <a:gd name="T38" fmla="*/ 98 w 127"/>
                <a:gd name="T39" fmla="*/ 124 h 130"/>
                <a:gd name="T40" fmla="*/ 80 w 127"/>
                <a:gd name="T41" fmla="*/ 89 h 130"/>
                <a:gd name="T42" fmla="*/ 48 w 127"/>
                <a:gd name="T43" fmla="*/ 89 h 130"/>
                <a:gd name="T44" fmla="*/ 37 w 127"/>
                <a:gd name="T45" fmla="*/ 104 h 130"/>
                <a:gd name="T46" fmla="*/ 43 w 127"/>
                <a:gd name="T47" fmla="*/ 116 h 130"/>
                <a:gd name="T48" fmla="*/ 85 w 127"/>
                <a:gd name="T49" fmla="*/ 116 h 130"/>
                <a:gd name="T50" fmla="*/ 91 w 127"/>
                <a:gd name="T51" fmla="*/ 104 h 130"/>
                <a:gd name="T52" fmla="*/ 80 w 127"/>
                <a:gd name="T53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" h="130">
                  <a:moveTo>
                    <a:pt x="118" y="106"/>
                  </a:moveTo>
                  <a:cubicBezTo>
                    <a:pt x="105" y="87"/>
                    <a:pt x="80" y="55"/>
                    <a:pt x="78" y="52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81" y="12"/>
                    <a:pt x="83" y="9"/>
                    <a:pt x="83" y="6"/>
                  </a:cubicBezTo>
                  <a:cubicBezTo>
                    <a:pt x="83" y="3"/>
                    <a:pt x="80" y="0"/>
                    <a:pt x="7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4" y="3"/>
                    <a:pt x="44" y="6"/>
                  </a:cubicBezTo>
                  <a:cubicBezTo>
                    <a:pt x="44" y="9"/>
                    <a:pt x="46" y="12"/>
                    <a:pt x="49" y="1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5"/>
                    <a:pt x="23" y="87"/>
                    <a:pt x="10" y="106"/>
                  </a:cubicBezTo>
                  <a:cubicBezTo>
                    <a:pt x="0" y="121"/>
                    <a:pt x="10" y="130"/>
                    <a:pt x="21" y="130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18" y="130"/>
                    <a:pt x="127" y="121"/>
                    <a:pt x="118" y="106"/>
                  </a:cubicBezTo>
                  <a:close/>
                  <a:moveTo>
                    <a:pt x="98" y="124"/>
                  </a:moveTo>
                  <a:cubicBezTo>
                    <a:pt x="30" y="124"/>
                    <a:pt x="30" y="124"/>
                    <a:pt x="30" y="124"/>
                  </a:cubicBezTo>
                  <a:cubicBezTo>
                    <a:pt x="21" y="124"/>
                    <a:pt x="13" y="117"/>
                    <a:pt x="21" y="105"/>
                  </a:cubicBezTo>
                  <a:cubicBezTo>
                    <a:pt x="25" y="98"/>
                    <a:pt x="32" y="89"/>
                    <a:pt x="38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6" y="89"/>
                    <a:pt x="102" y="98"/>
                    <a:pt x="107" y="105"/>
                  </a:cubicBezTo>
                  <a:cubicBezTo>
                    <a:pt x="115" y="117"/>
                    <a:pt x="107" y="124"/>
                    <a:pt x="98" y="124"/>
                  </a:cubicBezTo>
                  <a:close/>
                  <a:moveTo>
                    <a:pt x="80" y="89"/>
                  </a:moveTo>
                  <a:cubicBezTo>
                    <a:pt x="48" y="89"/>
                    <a:pt x="48" y="89"/>
                    <a:pt x="48" y="89"/>
                  </a:cubicBezTo>
                  <a:cubicBezTo>
                    <a:pt x="44" y="94"/>
                    <a:pt x="40" y="100"/>
                    <a:pt x="37" y="104"/>
                  </a:cubicBezTo>
                  <a:cubicBezTo>
                    <a:pt x="32" y="111"/>
                    <a:pt x="37" y="116"/>
                    <a:pt x="43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91" y="116"/>
                    <a:pt x="95" y="111"/>
                    <a:pt x="91" y="104"/>
                  </a:cubicBezTo>
                  <a:cubicBezTo>
                    <a:pt x="88" y="100"/>
                    <a:pt x="84" y="94"/>
                    <a:pt x="80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21D25497-DAB8-40DA-9797-E2D995F7B7CF}"/>
                </a:ext>
              </a:extLst>
            </p:cNvPr>
            <p:cNvSpPr/>
            <p:nvPr/>
          </p:nvSpPr>
          <p:spPr>
            <a:xfrm>
              <a:off x="471165" y="5070934"/>
              <a:ext cx="2664797" cy="10869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scrambled it to make a type specimen book</a:t>
              </a:r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0F1DE2B-E87C-4070-AEBC-8667FFD5DEE6}"/>
              </a:ext>
            </a:extLst>
          </p:cNvPr>
          <p:cNvCxnSpPr>
            <a:cxnSpLocks/>
          </p:cNvCxnSpPr>
          <p:nvPr/>
        </p:nvCxnSpPr>
        <p:spPr>
          <a:xfrm>
            <a:off x="4251067" y="4254549"/>
            <a:ext cx="0" cy="187315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2BC478E9-D2A5-44C8-B818-86E83E1CE777}"/>
              </a:ext>
            </a:extLst>
          </p:cNvPr>
          <p:cNvCxnSpPr>
            <a:cxnSpLocks/>
          </p:cNvCxnSpPr>
          <p:nvPr/>
        </p:nvCxnSpPr>
        <p:spPr>
          <a:xfrm>
            <a:off x="7940933" y="4254549"/>
            <a:ext cx="0" cy="187315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F838D379-84F0-4E49-84EA-BA23B70B23B1}"/>
              </a:ext>
            </a:extLst>
          </p:cNvPr>
          <p:cNvPicPr>
            <a:picLocks noGrp="1" noChangeAspect="1"/>
          </p:cNvPicPr>
          <p:nvPr>
            <p:ph type="pic" sz="quarter" idx="8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81" r="16807"/>
          <a:stretch/>
        </p:blipFill>
        <p:spPr>
          <a:xfrm>
            <a:off x="4114800" y="0"/>
            <a:ext cx="3543300" cy="6858000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DD4C237-FD99-49BC-B005-96AE1F0E868A}"/>
              </a:ext>
            </a:extLst>
          </p:cNvPr>
          <p:cNvSpPr/>
          <p:nvPr/>
        </p:nvSpPr>
        <p:spPr>
          <a:xfrm>
            <a:off x="4114800" y="0"/>
            <a:ext cx="3543300" cy="6858000"/>
          </a:xfrm>
          <a:prstGeom prst="rect">
            <a:avLst/>
          </a:prstGeom>
          <a:solidFill>
            <a:schemeClr val="accent6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FB54942B-6F18-49E8-914D-C71CC641E9A4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0" b="4880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25398AF9-F02F-4F7C-9F68-C14EE8730403}"/>
              </a:ext>
            </a:extLst>
          </p:cNvPr>
          <p:cNvPicPr>
            <a:picLocks noGrp="1" noChangeAspect="1"/>
          </p:cNvPicPr>
          <p:nvPr>
            <p:ph type="pic" sz="quarter" idx="9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53" b="4053"/>
          <a:stretch>
            <a:fillRect/>
          </a:stretch>
        </p:blipFill>
        <p:spPr/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98E553DB-4930-4A9B-85B1-92AEB5762287}"/>
              </a:ext>
            </a:extLst>
          </p:cNvPr>
          <p:cNvGrpSpPr/>
          <p:nvPr/>
        </p:nvGrpSpPr>
        <p:grpSpPr>
          <a:xfrm>
            <a:off x="4481276" y="1744782"/>
            <a:ext cx="2810349" cy="3368437"/>
            <a:chOff x="4446794" y="1907222"/>
            <a:chExt cx="2810349" cy="3368437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4D807239-C1C8-47FE-890F-557CC61FD202}"/>
                </a:ext>
              </a:extLst>
            </p:cNvPr>
            <p:cNvSpPr/>
            <p:nvPr/>
          </p:nvSpPr>
          <p:spPr>
            <a:xfrm>
              <a:off x="4446794" y="3387963"/>
              <a:ext cx="2810349" cy="18876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6203C1B-F636-4F5E-BEC1-2F86E23F382B}"/>
                </a:ext>
              </a:extLst>
            </p:cNvPr>
            <p:cNvSpPr/>
            <p:nvPr/>
          </p:nvSpPr>
          <p:spPr>
            <a:xfrm>
              <a:off x="5030555" y="1907222"/>
              <a:ext cx="1642826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Our </a:t>
              </a:r>
              <a:b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</a:br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Team</a:t>
              </a:r>
              <a:endParaRPr lang="en-US" sz="4000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972A781-2AA9-4CA7-B455-D9C2AE767016}"/>
              </a:ext>
            </a:extLst>
          </p:cNvPr>
          <p:cNvGrpSpPr/>
          <p:nvPr/>
        </p:nvGrpSpPr>
        <p:grpSpPr>
          <a:xfrm>
            <a:off x="8340741" y="1168922"/>
            <a:ext cx="1910978" cy="2056601"/>
            <a:chOff x="8268160" y="1089497"/>
            <a:chExt cx="1910978" cy="2056601"/>
          </a:xfrm>
        </p:grpSpPr>
        <p:sp>
          <p:nvSpPr>
            <p:cNvPr id="30" name="Rectangle 8">
              <a:extLst>
                <a:ext uri="{FF2B5EF4-FFF2-40B4-BE49-F238E27FC236}">
                  <a16:creationId xmlns:a16="http://schemas.microsoft.com/office/drawing/2014/main" id="{7D800013-CF05-4ADA-8746-17C7BA0533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160" y="1089497"/>
              <a:ext cx="15192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65000"/>
                </a:lnSpc>
              </a:pPr>
              <a:r>
                <a:rPr lang="en-US" sz="16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rPr>
                <a:t>Working Skills:</a:t>
              </a: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BED3708-9945-4ED3-81D3-13303BEA2F2F}"/>
                </a:ext>
              </a:extLst>
            </p:cNvPr>
            <p:cNvGrpSpPr/>
            <p:nvPr/>
          </p:nvGrpSpPr>
          <p:grpSpPr>
            <a:xfrm>
              <a:off x="8268160" y="1463675"/>
              <a:ext cx="1910978" cy="1244455"/>
              <a:chOff x="8268755" y="1463675"/>
              <a:chExt cx="1910978" cy="1244455"/>
            </a:xfrm>
          </p:grpSpPr>
          <p:sp>
            <p:nvSpPr>
              <p:cNvPr id="37" name="Rectangle 9">
                <a:extLst>
                  <a:ext uri="{FF2B5EF4-FFF2-40B4-BE49-F238E27FC236}">
                    <a16:creationId xmlns:a16="http://schemas.microsoft.com/office/drawing/2014/main" id="{FF335FA8-567D-4947-8B15-B2760D6BF3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65408" y="1463675"/>
                <a:ext cx="314325" cy="1244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800"/>
                  </a:lnSpc>
                </a:pPr>
                <a:r>
                  <a:rPr lang="en-US" sz="1000" b="1" dirty="0">
                    <a:solidFill>
                      <a:schemeClr val="tx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Ai</a:t>
                </a:r>
              </a:p>
              <a:p>
                <a:pPr algn="l">
                  <a:lnSpc>
                    <a:spcPts val="1800"/>
                  </a:lnSpc>
                </a:pPr>
                <a:r>
                  <a:rPr lang="en-US" sz="1000" b="1" dirty="0">
                    <a:solidFill>
                      <a:schemeClr val="tx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PSD</a:t>
                </a:r>
              </a:p>
              <a:p>
                <a:pPr algn="l">
                  <a:lnSpc>
                    <a:spcPts val="1800"/>
                  </a:lnSpc>
                </a:pPr>
                <a:r>
                  <a:rPr lang="en-US" sz="1000" b="1" dirty="0">
                    <a:solidFill>
                      <a:schemeClr val="tx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HTML</a:t>
                </a:r>
              </a:p>
              <a:p>
                <a:pPr algn="l">
                  <a:lnSpc>
                    <a:spcPts val="1800"/>
                  </a:lnSpc>
                </a:pPr>
                <a:r>
                  <a:rPr lang="en-US" sz="1000" b="1" dirty="0">
                    <a:solidFill>
                      <a:schemeClr val="tx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PHP</a:t>
                </a:r>
              </a:p>
              <a:p>
                <a:pPr algn="l">
                  <a:lnSpc>
                    <a:spcPts val="1800"/>
                  </a:lnSpc>
                </a:pPr>
                <a:r>
                  <a:rPr lang="en-US" sz="1000" b="1" dirty="0">
                    <a:solidFill>
                      <a:schemeClr val="tx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WP</a:t>
                </a:r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16032F4C-9D99-41DB-8622-960EE89F4A22}"/>
                  </a:ext>
                </a:extLst>
              </p:cNvPr>
              <p:cNvGrpSpPr/>
              <p:nvPr/>
            </p:nvGrpSpPr>
            <p:grpSpPr>
              <a:xfrm>
                <a:off x="8268755" y="1508687"/>
                <a:ext cx="1506093" cy="1154430"/>
                <a:chOff x="8268755" y="1515736"/>
                <a:chExt cx="1506093" cy="1154430"/>
              </a:xfrm>
            </p:grpSpPr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C9B534A4-A875-4167-8C73-ABCAECBD6074}"/>
                    </a:ext>
                  </a:extLst>
                </p:cNvPr>
                <p:cNvGrpSpPr/>
                <p:nvPr/>
              </p:nvGrpSpPr>
              <p:grpSpPr>
                <a:xfrm>
                  <a:off x="8268755" y="1515736"/>
                  <a:ext cx="1506093" cy="1154430"/>
                  <a:chOff x="8268755" y="1515736"/>
                  <a:chExt cx="1506093" cy="1154430"/>
                </a:xfrm>
              </p:grpSpPr>
              <p:sp>
                <p:nvSpPr>
                  <p:cNvPr id="45" name="Line 11">
                    <a:extLst>
                      <a:ext uri="{FF2B5EF4-FFF2-40B4-BE49-F238E27FC236}">
                        <a16:creationId xmlns:a16="http://schemas.microsoft.com/office/drawing/2014/main" id="{82A5CB02-3D3D-4FE2-B1C7-04C2E29BC8D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1515736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46" name="Line 12">
                    <a:extLst>
                      <a:ext uri="{FF2B5EF4-FFF2-40B4-BE49-F238E27FC236}">
                        <a16:creationId xmlns:a16="http://schemas.microsoft.com/office/drawing/2014/main" id="{4B482BDD-8A74-4501-AD1C-ABF53EEF0CE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1804344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47" name="Line 13">
                    <a:extLst>
                      <a:ext uri="{FF2B5EF4-FFF2-40B4-BE49-F238E27FC236}">
                        <a16:creationId xmlns:a16="http://schemas.microsoft.com/office/drawing/2014/main" id="{20849391-87C8-427E-8270-9BC1ACB61AD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2092952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48" name="Line 14">
                    <a:extLst>
                      <a:ext uri="{FF2B5EF4-FFF2-40B4-BE49-F238E27FC236}">
                        <a16:creationId xmlns:a16="http://schemas.microsoft.com/office/drawing/2014/main" id="{19022642-AC22-420A-88D0-03CAD69E3AA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2381560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49" name="Line 15">
                    <a:extLst>
                      <a:ext uri="{FF2B5EF4-FFF2-40B4-BE49-F238E27FC236}">
                        <a16:creationId xmlns:a16="http://schemas.microsoft.com/office/drawing/2014/main" id="{1F49A8EB-D06A-4AB2-9768-31A38A1ADA8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2670166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40" name="Line 17">
                  <a:extLst>
                    <a:ext uri="{FF2B5EF4-FFF2-40B4-BE49-F238E27FC236}">
                      <a16:creationId xmlns:a16="http://schemas.microsoft.com/office/drawing/2014/main" id="{3AF0021A-9D2B-48FC-987A-A77D902FE01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1515736"/>
                  <a:ext cx="669231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  <p:sp>
              <p:nvSpPr>
                <p:cNvPr id="41" name="Line 18">
                  <a:extLst>
                    <a:ext uri="{FF2B5EF4-FFF2-40B4-BE49-F238E27FC236}">
                      <a16:creationId xmlns:a16="http://schemas.microsoft.com/office/drawing/2014/main" id="{2AF92135-DCA4-4D81-82A0-80D3DC4E8B9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1804344"/>
                  <a:ext cx="1159836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3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2" name="Line 19">
                  <a:extLst>
                    <a:ext uri="{FF2B5EF4-FFF2-40B4-BE49-F238E27FC236}">
                      <a16:creationId xmlns:a16="http://schemas.microsoft.com/office/drawing/2014/main" id="{30A03314-96C7-407E-8FB6-564DD811E82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092952"/>
                  <a:ext cx="1432941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3" name="Line 20">
                  <a:extLst>
                    <a:ext uri="{FF2B5EF4-FFF2-40B4-BE49-F238E27FC236}">
                      <a16:creationId xmlns:a16="http://schemas.microsoft.com/office/drawing/2014/main" id="{3371B46C-A386-461C-8145-909D1F3F462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381560"/>
                  <a:ext cx="1293682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4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4" name="Line 21">
                  <a:extLst>
                    <a:ext uri="{FF2B5EF4-FFF2-40B4-BE49-F238E27FC236}">
                      <a16:creationId xmlns:a16="http://schemas.microsoft.com/office/drawing/2014/main" id="{731E4285-D2BA-4FC6-87E8-0C630522E23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670166"/>
                  <a:ext cx="1338461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5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8888C480-514A-4503-BFC4-AC16458B2AF8}"/>
                </a:ext>
              </a:extLst>
            </p:cNvPr>
            <p:cNvGrpSpPr/>
            <p:nvPr/>
          </p:nvGrpSpPr>
          <p:grpSpPr>
            <a:xfrm>
              <a:off x="8268160" y="2976689"/>
              <a:ext cx="1261719" cy="169409"/>
              <a:chOff x="8273655" y="2719137"/>
              <a:chExt cx="1261719" cy="169409"/>
            </a:xfrm>
          </p:grpSpPr>
          <p:sp>
            <p:nvSpPr>
              <p:cNvPr id="33" name="AutoShape 16">
                <a:extLst>
                  <a:ext uri="{FF2B5EF4-FFF2-40B4-BE49-F238E27FC236}">
                    <a16:creationId xmlns:a16="http://schemas.microsoft.com/office/drawing/2014/main" id="{468BE070-78DC-4E62-8536-4A9E0136E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63582" y="2721661"/>
                <a:ext cx="171792" cy="16435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74" y="7028"/>
                    </a:moveTo>
                    <a:lnTo>
                      <a:pt x="4903" y="7028"/>
                    </a:lnTo>
                    <a:lnTo>
                      <a:pt x="4903" y="21600"/>
                    </a:lnTo>
                    <a:lnTo>
                      <a:pt x="274" y="21600"/>
                    </a:lnTo>
                    <a:cubicBezTo>
                      <a:pt x="274" y="21600"/>
                      <a:pt x="274" y="7028"/>
                      <a:pt x="274" y="7028"/>
                    </a:cubicBezTo>
                    <a:close/>
                    <a:moveTo>
                      <a:pt x="16271" y="6686"/>
                    </a:moveTo>
                    <a:cubicBezTo>
                      <a:pt x="19318" y="6686"/>
                      <a:pt x="21600" y="8766"/>
                      <a:pt x="21600" y="13243"/>
                    </a:cubicBezTo>
                    <a:lnTo>
                      <a:pt x="21600" y="21600"/>
                    </a:lnTo>
                    <a:lnTo>
                      <a:pt x="16972" y="21600"/>
                    </a:lnTo>
                    <a:lnTo>
                      <a:pt x="16972" y="13805"/>
                    </a:lnTo>
                    <a:cubicBezTo>
                      <a:pt x="16972" y="11845"/>
                      <a:pt x="16299" y="10509"/>
                      <a:pt x="14623" y="10509"/>
                    </a:cubicBezTo>
                    <a:cubicBezTo>
                      <a:pt x="13345" y="10509"/>
                      <a:pt x="12587" y="11408"/>
                      <a:pt x="12253" y="12279"/>
                    </a:cubicBezTo>
                    <a:cubicBezTo>
                      <a:pt x="12129" y="12590"/>
                      <a:pt x="12097" y="13025"/>
                      <a:pt x="12097" y="13461"/>
                    </a:cubicBezTo>
                    <a:lnTo>
                      <a:pt x="12097" y="21600"/>
                    </a:lnTo>
                    <a:lnTo>
                      <a:pt x="7468" y="21600"/>
                    </a:lnTo>
                    <a:cubicBezTo>
                      <a:pt x="7468" y="21600"/>
                      <a:pt x="7528" y="8395"/>
                      <a:pt x="7468" y="7030"/>
                    </a:cubicBezTo>
                    <a:lnTo>
                      <a:pt x="12097" y="7030"/>
                    </a:lnTo>
                    <a:lnTo>
                      <a:pt x="12097" y="9093"/>
                    </a:lnTo>
                    <a:cubicBezTo>
                      <a:pt x="12712" y="8101"/>
                      <a:pt x="13811" y="6686"/>
                      <a:pt x="16271" y="6686"/>
                    </a:cubicBezTo>
                    <a:cubicBezTo>
                      <a:pt x="16271" y="6686"/>
                      <a:pt x="16271" y="6686"/>
                      <a:pt x="16271" y="6686"/>
                    </a:cubicBezTo>
                    <a:close/>
                    <a:moveTo>
                      <a:pt x="2621" y="0"/>
                    </a:moveTo>
                    <a:cubicBezTo>
                      <a:pt x="4204" y="0"/>
                      <a:pt x="5181" y="1090"/>
                      <a:pt x="5210" y="2520"/>
                    </a:cubicBezTo>
                    <a:cubicBezTo>
                      <a:pt x="5210" y="3918"/>
                      <a:pt x="4202" y="5036"/>
                      <a:pt x="2589" y="5036"/>
                    </a:cubicBezTo>
                    <a:lnTo>
                      <a:pt x="2560" y="5036"/>
                    </a:lnTo>
                    <a:cubicBezTo>
                      <a:pt x="1007" y="5036"/>
                      <a:pt x="0" y="3918"/>
                      <a:pt x="0" y="2520"/>
                    </a:cubicBezTo>
                    <a:cubicBezTo>
                      <a:pt x="0" y="1090"/>
                      <a:pt x="1036" y="0"/>
                      <a:pt x="2621" y="0"/>
                    </a:cubicBezTo>
                    <a:cubicBezTo>
                      <a:pt x="2621" y="0"/>
                      <a:pt x="2621" y="0"/>
                      <a:pt x="2621" y="0"/>
                    </a:cubicBezTo>
                    <a:close/>
                    <a:moveTo>
                      <a:pt x="2621" y="0"/>
                    </a:moveTo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4" name="AutoShape 18">
                <a:extLst>
                  <a:ext uri="{FF2B5EF4-FFF2-40B4-BE49-F238E27FC236}">
                    <a16:creationId xmlns:a16="http://schemas.microsoft.com/office/drawing/2014/main" id="{7B545102-9B41-4EC4-B515-EAE6735986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42525" y="2719137"/>
                <a:ext cx="265195" cy="169409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5" name="AutoShape 21">
                <a:extLst>
                  <a:ext uri="{FF2B5EF4-FFF2-40B4-BE49-F238E27FC236}">
                    <a16:creationId xmlns:a16="http://schemas.microsoft.com/office/drawing/2014/main" id="{C7F46F8B-463F-4055-AF87-3234330F36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4175" y="2722598"/>
                <a:ext cx="162488" cy="16248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6" name="AutoShape 1">
                <a:extLst>
                  <a:ext uri="{FF2B5EF4-FFF2-40B4-BE49-F238E27FC236}">
                    <a16:creationId xmlns:a16="http://schemas.microsoft.com/office/drawing/2014/main" id="{847EAA44-5461-4DF6-99B7-5C983CD576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3655" y="2724742"/>
                <a:ext cx="194658" cy="15819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9631B3C-6D71-40FD-8C20-20768FAAE7D7}"/>
              </a:ext>
            </a:extLst>
          </p:cNvPr>
          <p:cNvGrpSpPr/>
          <p:nvPr/>
        </p:nvGrpSpPr>
        <p:grpSpPr>
          <a:xfrm>
            <a:off x="880017" y="3665379"/>
            <a:ext cx="1910978" cy="2056601"/>
            <a:chOff x="8268160" y="1089497"/>
            <a:chExt cx="1910978" cy="2056601"/>
          </a:xfrm>
        </p:grpSpPr>
        <p:sp>
          <p:nvSpPr>
            <p:cNvPr id="51" name="Rectangle 8">
              <a:extLst>
                <a:ext uri="{FF2B5EF4-FFF2-40B4-BE49-F238E27FC236}">
                  <a16:creationId xmlns:a16="http://schemas.microsoft.com/office/drawing/2014/main" id="{3A46506D-31F2-4F3F-9E58-27F62114D2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160" y="1089497"/>
              <a:ext cx="15192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65000"/>
                </a:lnSpc>
              </a:pPr>
              <a:r>
                <a:rPr lang="en-US" sz="16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rPr>
                <a:t>Working Skills:</a:t>
              </a: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36B2AC4A-A14A-42D6-96E2-B78AFD971D28}"/>
                </a:ext>
              </a:extLst>
            </p:cNvPr>
            <p:cNvGrpSpPr/>
            <p:nvPr/>
          </p:nvGrpSpPr>
          <p:grpSpPr>
            <a:xfrm>
              <a:off x="8268160" y="1463675"/>
              <a:ext cx="1910978" cy="1244455"/>
              <a:chOff x="8268755" y="1463675"/>
              <a:chExt cx="1910978" cy="1244455"/>
            </a:xfrm>
          </p:grpSpPr>
          <p:sp>
            <p:nvSpPr>
              <p:cNvPr id="58" name="Rectangle 9">
                <a:extLst>
                  <a:ext uri="{FF2B5EF4-FFF2-40B4-BE49-F238E27FC236}">
                    <a16:creationId xmlns:a16="http://schemas.microsoft.com/office/drawing/2014/main" id="{8F672E9E-BDB6-4F10-9B5D-B6725CC49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65408" y="1463675"/>
                <a:ext cx="314325" cy="1244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800"/>
                  </a:lnSpc>
                </a:pPr>
                <a:r>
                  <a:rPr lang="en-US" sz="1000" b="1" dirty="0">
                    <a:solidFill>
                      <a:schemeClr val="tx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Ai</a:t>
                </a:r>
              </a:p>
              <a:p>
                <a:pPr algn="l">
                  <a:lnSpc>
                    <a:spcPts val="1800"/>
                  </a:lnSpc>
                </a:pPr>
                <a:r>
                  <a:rPr lang="en-US" sz="1000" b="1" dirty="0">
                    <a:solidFill>
                      <a:schemeClr val="tx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PSD</a:t>
                </a:r>
              </a:p>
              <a:p>
                <a:pPr algn="l">
                  <a:lnSpc>
                    <a:spcPts val="1800"/>
                  </a:lnSpc>
                </a:pPr>
                <a:r>
                  <a:rPr lang="en-US" sz="1000" b="1" dirty="0">
                    <a:solidFill>
                      <a:schemeClr val="tx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HTML</a:t>
                </a:r>
              </a:p>
              <a:p>
                <a:pPr algn="l">
                  <a:lnSpc>
                    <a:spcPts val="1800"/>
                  </a:lnSpc>
                </a:pPr>
                <a:r>
                  <a:rPr lang="en-US" sz="1000" b="1" dirty="0">
                    <a:solidFill>
                      <a:schemeClr val="tx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PHP</a:t>
                </a:r>
              </a:p>
              <a:p>
                <a:pPr algn="l">
                  <a:lnSpc>
                    <a:spcPts val="1800"/>
                  </a:lnSpc>
                </a:pPr>
                <a:r>
                  <a:rPr lang="en-US" sz="1000" b="1" dirty="0">
                    <a:solidFill>
                      <a:schemeClr val="tx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WP</a:t>
                </a:r>
              </a:p>
            </p:txBody>
          </p: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83B76067-76B2-44EB-8D29-EACF057CDFFE}"/>
                  </a:ext>
                </a:extLst>
              </p:cNvPr>
              <p:cNvGrpSpPr/>
              <p:nvPr/>
            </p:nvGrpSpPr>
            <p:grpSpPr>
              <a:xfrm>
                <a:off x="8268755" y="1508687"/>
                <a:ext cx="1506093" cy="1154430"/>
                <a:chOff x="8268755" y="1515736"/>
                <a:chExt cx="1506093" cy="1154430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DBD78469-CCC8-40AA-8664-96C17E2C5037}"/>
                    </a:ext>
                  </a:extLst>
                </p:cNvPr>
                <p:cNvGrpSpPr/>
                <p:nvPr/>
              </p:nvGrpSpPr>
              <p:grpSpPr>
                <a:xfrm>
                  <a:off x="8268755" y="1515736"/>
                  <a:ext cx="1506093" cy="1154430"/>
                  <a:chOff x="8268755" y="1515736"/>
                  <a:chExt cx="1506093" cy="1154430"/>
                </a:xfrm>
              </p:grpSpPr>
              <p:sp>
                <p:nvSpPr>
                  <p:cNvPr id="66" name="Line 11">
                    <a:extLst>
                      <a:ext uri="{FF2B5EF4-FFF2-40B4-BE49-F238E27FC236}">
                        <a16:creationId xmlns:a16="http://schemas.microsoft.com/office/drawing/2014/main" id="{455C6AC0-FA45-46E2-962E-8E16F1366BC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1515736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67" name="Line 12">
                    <a:extLst>
                      <a:ext uri="{FF2B5EF4-FFF2-40B4-BE49-F238E27FC236}">
                        <a16:creationId xmlns:a16="http://schemas.microsoft.com/office/drawing/2014/main" id="{C5E587A6-950E-4F51-8514-E886D861B2B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1804344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68" name="Line 13">
                    <a:extLst>
                      <a:ext uri="{FF2B5EF4-FFF2-40B4-BE49-F238E27FC236}">
                        <a16:creationId xmlns:a16="http://schemas.microsoft.com/office/drawing/2014/main" id="{3C538916-D050-4FC5-93B8-5BB757FD21F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2092952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69" name="Line 14">
                    <a:extLst>
                      <a:ext uri="{FF2B5EF4-FFF2-40B4-BE49-F238E27FC236}">
                        <a16:creationId xmlns:a16="http://schemas.microsoft.com/office/drawing/2014/main" id="{8AA54B38-F89F-42BF-BB5A-BBB148FE695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2381560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70" name="Line 15">
                    <a:extLst>
                      <a:ext uri="{FF2B5EF4-FFF2-40B4-BE49-F238E27FC236}">
                        <a16:creationId xmlns:a16="http://schemas.microsoft.com/office/drawing/2014/main" id="{92946C81-D59A-44AE-8AB1-2FAA0430BFD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2670166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61" name="Line 17">
                  <a:extLst>
                    <a:ext uri="{FF2B5EF4-FFF2-40B4-BE49-F238E27FC236}">
                      <a16:creationId xmlns:a16="http://schemas.microsoft.com/office/drawing/2014/main" id="{A89680C8-228E-4C5B-BDBB-DDEBF740498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1515736"/>
                  <a:ext cx="669231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  <p:sp>
              <p:nvSpPr>
                <p:cNvPr id="62" name="Line 18">
                  <a:extLst>
                    <a:ext uri="{FF2B5EF4-FFF2-40B4-BE49-F238E27FC236}">
                      <a16:creationId xmlns:a16="http://schemas.microsoft.com/office/drawing/2014/main" id="{FAD8CBDB-F758-4C93-9A19-632B30398D2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1804344"/>
                  <a:ext cx="1159836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3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3" name="Line 19">
                  <a:extLst>
                    <a:ext uri="{FF2B5EF4-FFF2-40B4-BE49-F238E27FC236}">
                      <a16:creationId xmlns:a16="http://schemas.microsoft.com/office/drawing/2014/main" id="{89640901-D61F-42C4-8216-E4CF0032276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092952"/>
                  <a:ext cx="1432941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4" name="Line 20">
                  <a:extLst>
                    <a:ext uri="{FF2B5EF4-FFF2-40B4-BE49-F238E27FC236}">
                      <a16:creationId xmlns:a16="http://schemas.microsoft.com/office/drawing/2014/main" id="{BFF45C3B-3934-4516-A8FE-1F4BFE21683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381560"/>
                  <a:ext cx="1293682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4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5" name="Line 21">
                  <a:extLst>
                    <a:ext uri="{FF2B5EF4-FFF2-40B4-BE49-F238E27FC236}">
                      <a16:creationId xmlns:a16="http://schemas.microsoft.com/office/drawing/2014/main" id="{01237154-E4F3-4716-A927-363F1A6CAA1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670166"/>
                  <a:ext cx="1338461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5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D7A1441-30D5-4E42-8B98-2E9B4C7B3BE1}"/>
                </a:ext>
              </a:extLst>
            </p:cNvPr>
            <p:cNvGrpSpPr/>
            <p:nvPr/>
          </p:nvGrpSpPr>
          <p:grpSpPr>
            <a:xfrm>
              <a:off x="8268160" y="2976689"/>
              <a:ext cx="1261719" cy="169409"/>
              <a:chOff x="8273655" y="2719137"/>
              <a:chExt cx="1261719" cy="169409"/>
            </a:xfrm>
          </p:grpSpPr>
          <p:sp>
            <p:nvSpPr>
              <p:cNvPr id="54" name="AutoShape 16">
                <a:extLst>
                  <a:ext uri="{FF2B5EF4-FFF2-40B4-BE49-F238E27FC236}">
                    <a16:creationId xmlns:a16="http://schemas.microsoft.com/office/drawing/2014/main" id="{9DE16A98-7C2F-44BB-8ABE-85648244A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63582" y="2721661"/>
                <a:ext cx="171792" cy="16435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74" y="7028"/>
                    </a:moveTo>
                    <a:lnTo>
                      <a:pt x="4903" y="7028"/>
                    </a:lnTo>
                    <a:lnTo>
                      <a:pt x="4903" y="21600"/>
                    </a:lnTo>
                    <a:lnTo>
                      <a:pt x="274" y="21600"/>
                    </a:lnTo>
                    <a:cubicBezTo>
                      <a:pt x="274" y="21600"/>
                      <a:pt x="274" y="7028"/>
                      <a:pt x="274" y="7028"/>
                    </a:cubicBezTo>
                    <a:close/>
                    <a:moveTo>
                      <a:pt x="16271" y="6686"/>
                    </a:moveTo>
                    <a:cubicBezTo>
                      <a:pt x="19318" y="6686"/>
                      <a:pt x="21600" y="8766"/>
                      <a:pt x="21600" y="13243"/>
                    </a:cubicBezTo>
                    <a:lnTo>
                      <a:pt x="21600" y="21600"/>
                    </a:lnTo>
                    <a:lnTo>
                      <a:pt x="16972" y="21600"/>
                    </a:lnTo>
                    <a:lnTo>
                      <a:pt x="16972" y="13805"/>
                    </a:lnTo>
                    <a:cubicBezTo>
                      <a:pt x="16972" y="11845"/>
                      <a:pt x="16299" y="10509"/>
                      <a:pt x="14623" y="10509"/>
                    </a:cubicBezTo>
                    <a:cubicBezTo>
                      <a:pt x="13345" y="10509"/>
                      <a:pt x="12587" y="11408"/>
                      <a:pt x="12253" y="12279"/>
                    </a:cubicBezTo>
                    <a:cubicBezTo>
                      <a:pt x="12129" y="12590"/>
                      <a:pt x="12097" y="13025"/>
                      <a:pt x="12097" y="13461"/>
                    </a:cubicBezTo>
                    <a:lnTo>
                      <a:pt x="12097" y="21600"/>
                    </a:lnTo>
                    <a:lnTo>
                      <a:pt x="7468" y="21600"/>
                    </a:lnTo>
                    <a:cubicBezTo>
                      <a:pt x="7468" y="21600"/>
                      <a:pt x="7528" y="8395"/>
                      <a:pt x="7468" y="7030"/>
                    </a:cubicBezTo>
                    <a:lnTo>
                      <a:pt x="12097" y="7030"/>
                    </a:lnTo>
                    <a:lnTo>
                      <a:pt x="12097" y="9093"/>
                    </a:lnTo>
                    <a:cubicBezTo>
                      <a:pt x="12712" y="8101"/>
                      <a:pt x="13811" y="6686"/>
                      <a:pt x="16271" y="6686"/>
                    </a:cubicBezTo>
                    <a:cubicBezTo>
                      <a:pt x="16271" y="6686"/>
                      <a:pt x="16271" y="6686"/>
                      <a:pt x="16271" y="6686"/>
                    </a:cubicBezTo>
                    <a:close/>
                    <a:moveTo>
                      <a:pt x="2621" y="0"/>
                    </a:moveTo>
                    <a:cubicBezTo>
                      <a:pt x="4204" y="0"/>
                      <a:pt x="5181" y="1090"/>
                      <a:pt x="5210" y="2520"/>
                    </a:cubicBezTo>
                    <a:cubicBezTo>
                      <a:pt x="5210" y="3918"/>
                      <a:pt x="4202" y="5036"/>
                      <a:pt x="2589" y="5036"/>
                    </a:cubicBezTo>
                    <a:lnTo>
                      <a:pt x="2560" y="5036"/>
                    </a:lnTo>
                    <a:cubicBezTo>
                      <a:pt x="1007" y="5036"/>
                      <a:pt x="0" y="3918"/>
                      <a:pt x="0" y="2520"/>
                    </a:cubicBezTo>
                    <a:cubicBezTo>
                      <a:pt x="0" y="1090"/>
                      <a:pt x="1036" y="0"/>
                      <a:pt x="2621" y="0"/>
                    </a:cubicBezTo>
                    <a:cubicBezTo>
                      <a:pt x="2621" y="0"/>
                      <a:pt x="2621" y="0"/>
                      <a:pt x="2621" y="0"/>
                    </a:cubicBezTo>
                    <a:close/>
                    <a:moveTo>
                      <a:pt x="2621" y="0"/>
                    </a:moveTo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55" name="AutoShape 18">
                <a:extLst>
                  <a:ext uri="{FF2B5EF4-FFF2-40B4-BE49-F238E27FC236}">
                    <a16:creationId xmlns:a16="http://schemas.microsoft.com/office/drawing/2014/main" id="{942FC773-2661-42D2-AB18-D99F29DA05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42525" y="2719137"/>
                <a:ext cx="265195" cy="169409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56" name="AutoShape 21">
                <a:extLst>
                  <a:ext uri="{FF2B5EF4-FFF2-40B4-BE49-F238E27FC236}">
                    <a16:creationId xmlns:a16="http://schemas.microsoft.com/office/drawing/2014/main" id="{59DA92CB-53B8-4A32-B793-B3ADE8026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4175" y="2722598"/>
                <a:ext cx="162488" cy="16248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57" name="AutoShape 1">
                <a:extLst>
                  <a:ext uri="{FF2B5EF4-FFF2-40B4-BE49-F238E27FC236}">
                    <a16:creationId xmlns:a16="http://schemas.microsoft.com/office/drawing/2014/main" id="{64043FA4-31C5-4B95-A159-1587CA9ED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3655" y="2724742"/>
                <a:ext cx="194658" cy="15819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Placeholder 79">
            <a:extLst>
              <a:ext uri="{FF2B5EF4-FFF2-40B4-BE49-F238E27FC236}">
                <a16:creationId xmlns:a16="http://schemas.microsoft.com/office/drawing/2014/main" id="{475BEB2A-6E71-402B-BD6C-3FD677F4DA64}"/>
              </a:ext>
            </a:extLst>
          </p:cNvPr>
          <p:cNvPicPr>
            <a:picLocks noGrp="1" noChangeAspect="1"/>
          </p:cNvPicPr>
          <p:nvPr>
            <p:ph type="pic" sz="quarter" idx="9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93" r="32893"/>
          <a:stretch>
            <a:fillRect/>
          </a:stretch>
        </p:blipFill>
        <p:spPr>
          <a:xfrm>
            <a:off x="4114800" y="0"/>
            <a:ext cx="3543300" cy="6904038"/>
          </a:xfrm>
        </p:spPr>
      </p:pic>
      <p:pic>
        <p:nvPicPr>
          <p:cNvPr id="74" name="Picture Placeholder 73">
            <a:extLst>
              <a:ext uri="{FF2B5EF4-FFF2-40B4-BE49-F238E27FC236}">
                <a16:creationId xmlns:a16="http://schemas.microsoft.com/office/drawing/2014/main" id="{39AB79C9-A863-4198-BF7B-0DF8B0694425}"/>
              </a:ext>
            </a:extLst>
          </p:cNvPr>
          <p:cNvPicPr>
            <a:picLocks noGrp="1" noChangeAspect="1"/>
          </p:cNvPicPr>
          <p:nvPr>
            <p:ph type="pic" sz="quarter" idx="9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49" r="14949"/>
          <a:stretch>
            <a:fillRect/>
          </a:stretch>
        </p:blipFill>
        <p:spPr/>
      </p:pic>
      <p:pic>
        <p:nvPicPr>
          <p:cNvPr id="72" name="Picture Placeholder 71">
            <a:extLst>
              <a:ext uri="{FF2B5EF4-FFF2-40B4-BE49-F238E27FC236}">
                <a16:creationId xmlns:a16="http://schemas.microsoft.com/office/drawing/2014/main" id="{4488BE69-27DE-444A-A3FC-342FA4C761CD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3" r="11723"/>
          <a:stretch>
            <a:fillRect/>
          </a:stretch>
        </p:blipFill>
        <p:spPr/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CD5C12E1-5476-461E-BF94-90033E01DDB0}"/>
              </a:ext>
            </a:extLst>
          </p:cNvPr>
          <p:cNvSpPr/>
          <p:nvPr/>
        </p:nvSpPr>
        <p:spPr>
          <a:xfrm>
            <a:off x="4114800" y="1585119"/>
            <a:ext cx="3543300" cy="3733800"/>
          </a:xfrm>
          <a:prstGeom prst="rect">
            <a:avLst/>
          </a:prstGeom>
          <a:solidFill>
            <a:schemeClr val="accent6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5F0A8F2-D513-4FF0-83AC-BB1C255475C3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6" name="Picture Placeholder 75">
            <a:extLst>
              <a:ext uri="{FF2B5EF4-FFF2-40B4-BE49-F238E27FC236}">
                <a16:creationId xmlns:a16="http://schemas.microsoft.com/office/drawing/2014/main" id="{CBFC1AF4-1BAF-4F17-B508-581AE9D64EB6}"/>
              </a:ext>
            </a:extLst>
          </p:cNvPr>
          <p:cNvPicPr>
            <a:picLocks noGrp="1" noChangeAspect="1"/>
          </p:cNvPicPr>
          <p:nvPr>
            <p:ph type="pic" sz="quarter" idx="9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79" r="11379"/>
          <a:stretch>
            <a:fillRect/>
          </a:stretch>
        </p:blipFill>
        <p:spPr/>
      </p:pic>
      <p:pic>
        <p:nvPicPr>
          <p:cNvPr id="78" name="Picture Placeholder 77">
            <a:extLst>
              <a:ext uri="{FF2B5EF4-FFF2-40B4-BE49-F238E27FC236}">
                <a16:creationId xmlns:a16="http://schemas.microsoft.com/office/drawing/2014/main" id="{0B453ECF-05C4-4906-B431-3661233E84A9}"/>
              </a:ext>
            </a:extLst>
          </p:cNvPr>
          <p:cNvPicPr>
            <a:picLocks noGrp="1" noChangeAspect="1"/>
          </p:cNvPicPr>
          <p:nvPr>
            <p:ph type="pic" sz="quarter" idx="90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6" b="2416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58175F0-1340-45F7-BA2B-22785F26BFD4}"/>
              </a:ext>
            </a:extLst>
          </p:cNvPr>
          <p:cNvGrpSpPr/>
          <p:nvPr/>
        </p:nvGrpSpPr>
        <p:grpSpPr>
          <a:xfrm>
            <a:off x="4481276" y="1926116"/>
            <a:ext cx="2810349" cy="3051807"/>
            <a:chOff x="4481276" y="1896027"/>
            <a:chExt cx="2810349" cy="3051807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A4CB29F4-DFA1-478C-9B6C-AC266BA8D73E}"/>
                </a:ext>
              </a:extLst>
            </p:cNvPr>
            <p:cNvSpPr/>
            <p:nvPr/>
          </p:nvSpPr>
          <p:spPr>
            <a:xfrm>
              <a:off x="4481276" y="3060138"/>
              <a:ext cx="2810349" cy="18876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9C0CD63-6F04-460C-A784-866FE962164E}"/>
                </a:ext>
              </a:extLst>
            </p:cNvPr>
            <p:cNvSpPr/>
            <p:nvPr/>
          </p:nvSpPr>
          <p:spPr>
            <a:xfrm>
              <a:off x="4890512" y="1896027"/>
              <a:ext cx="1991876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4000"/>
                </a:lnSpc>
              </a:pPr>
              <a:r>
                <a:rPr lang="en-US" sz="35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Creative </a:t>
              </a:r>
              <a:br>
                <a:rPr lang="en-US" sz="35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</a:br>
              <a:r>
                <a:rPr lang="en-US" sz="35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Portfolio</a:t>
              </a:r>
              <a:endParaRPr lang="en-US" sz="35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F4B989F-1027-459E-8B53-2B726624586A}"/>
              </a:ext>
            </a:extLst>
          </p:cNvPr>
          <p:cNvCxnSpPr>
            <a:cxnSpLocks/>
            <a:stCxn id="153" idx="6"/>
          </p:cNvCxnSpPr>
          <p:nvPr/>
        </p:nvCxnSpPr>
        <p:spPr>
          <a:xfrm>
            <a:off x="2186510" y="4033530"/>
            <a:ext cx="8051902" cy="579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BCA6E7D8-9485-40A7-B6D7-13D791AEB52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Subtitle 27">
            <a:extLst>
              <a:ext uri="{FF2B5EF4-FFF2-40B4-BE49-F238E27FC236}">
                <a16:creationId xmlns:a16="http://schemas.microsoft.com/office/drawing/2014/main" id="{D56F88D1-B22A-4324-88A1-88A42ED1DB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Our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Timeline</a:t>
            </a: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EF44FA6E-D1F8-4A18-A6E3-D8C24165EBEB}"/>
              </a:ext>
            </a:extLst>
          </p:cNvPr>
          <p:cNvSpPr/>
          <p:nvPr/>
        </p:nvSpPr>
        <p:spPr>
          <a:xfrm>
            <a:off x="3229488" y="3425685"/>
            <a:ext cx="1215689" cy="121568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5F71D201-3785-4CAF-9A54-E798534B13B8}"/>
              </a:ext>
            </a:extLst>
          </p:cNvPr>
          <p:cNvSpPr/>
          <p:nvPr/>
        </p:nvSpPr>
        <p:spPr>
          <a:xfrm>
            <a:off x="5488155" y="3425685"/>
            <a:ext cx="1215689" cy="121568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6DB41E07-6D51-4A84-A095-74C7A829F5B9}"/>
              </a:ext>
            </a:extLst>
          </p:cNvPr>
          <p:cNvGrpSpPr/>
          <p:nvPr/>
        </p:nvGrpSpPr>
        <p:grpSpPr>
          <a:xfrm>
            <a:off x="3690441" y="3877406"/>
            <a:ext cx="293782" cy="312247"/>
            <a:chOff x="6670357" y="2277094"/>
            <a:chExt cx="555626" cy="590551"/>
          </a:xfrm>
          <a:solidFill>
            <a:schemeClr val="bg1"/>
          </a:solidFill>
        </p:grpSpPr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AC734ADE-B86C-4D26-BF55-870FB68C5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277094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B59BC310-5A95-48EC-8661-33EFFE9120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716832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2">
              <a:extLst>
                <a:ext uri="{FF2B5EF4-FFF2-40B4-BE49-F238E27FC236}">
                  <a16:creationId xmlns:a16="http://schemas.microsoft.com/office/drawing/2014/main" id="{19C7D2A9-977D-480C-A880-EFB4E40765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0357" y="2462832"/>
              <a:ext cx="254000" cy="219075"/>
            </a:xfrm>
            <a:custGeom>
              <a:avLst/>
              <a:gdLst>
                <a:gd name="T0" fmla="*/ 22 w 22"/>
                <a:gd name="T1" fmla="*/ 13 h 19"/>
                <a:gd name="T2" fmla="*/ 10 w 22"/>
                <a:gd name="T3" fmla="*/ 13 h 19"/>
                <a:gd name="T4" fmla="*/ 6 w 22"/>
                <a:gd name="T5" fmla="*/ 10 h 19"/>
                <a:gd name="T6" fmla="*/ 10 w 22"/>
                <a:gd name="T7" fmla="*/ 6 h 19"/>
                <a:gd name="T8" fmla="*/ 22 w 22"/>
                <a:gd name="T9" fmla="*/ 6 h 19"/>
                <a:gd name="T10" fmla="*/ 22 w 22"/>
                <a:gd name="T11" fmla="*/ 0 h 19"/>
                <a:gd name="T12" fmla="*/ 10 w 22"/>
                <a:gd name="T13" fmla="*/ 0 h 19"/>
                <a:gd name="T14" fmla="*/ 0 w 22"/>
                <a:gd name="T15" fmla="*/ 10 h 19"/>
                <a:gd name="T16" fmla="*/ 10 w 22"/>
                <a:gd name="T17" fmla="*/ 19 h 19"/>
                <a:gd name="T18" fmla="*/ 22 w 22"/>
                <a:gd name="T19" fmla="*/ 19 h 19"/>
                <a:gd name="T20" fmla="*/ 22 w 22"/>
                <a:gd name="T21" fmla="*/ 13 h 19"/>
                <a:gd name="T22" fmla="*/ 22 w 22"/>
                <a:gd name="T23" fmla="*/ 13 h 19"/>
                <a:gd name="T24" fmla="*/ 22 w 22"/>
                <a:gd name="T2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3">
              <a:extLst>
                <a:ext uri="{FF2B5EF4-FFF2-40B4-BE49-F238E27FC236}">
                  <a16:creationId xmlns:a16="http://schemas.microsoft.com/office/drawing/2014/main" id="{E3879B6F-D714-4881-94FB-20421CDF6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395" y="2462832"/>
              <a:ext cx="255588" cy="219075"/>
            </a:xfrm>
            <a:custGeom>
              <a:avLst/>
              <a:gdLst>
                <a:gd name="T0" fmla="*/ 12 w 22"/>
                <a:gd name="T1" fmla="*/ 0 h 19"/>
                <a:gd name="T2" fmla="*/ 0 w 22"/>
                <a:gd name="T3" fmla="*/ 0 h 19"/>
                <a:gd name="T4" fmla="*/ 0 w 22"/>
                <a:gd name="T5" fmla="*/ 6 h 19"/>
                <a:gd name="T6" fmla="*/ 12 w 22"/>
                <a:gd name="T7" fmla="*/ 6 h 19"/>
                <a:gd name="T8" fmla="*/ 16 w 22"/>
                <a:gd name="T9" fmla="*/ 10 h 19"/>
                <a:gd name="T10" fmla="*/ 12 w 22"/>
                <a:gd name="T11" fmla="*/ 13 h 19"/>
                <a:gd name="T12" fmla="*/ 0 w 22"/>
                <a:gd name="T13" fmla="*/ 13 h 19"/>
                <a:gd name="T14" fmla="*/ 0 w 22"/>
                <a:gd name="T15" fmla="*/ 19 h 19"/>
                <a:gd name="T16" fmla="*/ 12 w 22"/>
                <a:gd name="T17" fmla="*/ 19 h 19"/>
                <a:gd name="T18" fmla="*/ 22 w 22"/>
                <a:gd name="T19" fmla="*/ 10 h 19"/>
                <a:gd name="T20" fmla="*/ 12 w 22"/>
                <a:gd name="T21" fmla="*/ 0 h 19"/>
                <a:gd name="T22" fmla="*/ 12 w 22"/>
                <a:gd name="T23" fmla="*/ 0 h 19"/>
                <a:gd name="T24" fmla="*/ 12 w 22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4">
              <a:extLst>
                <a:ext uri="{FF2B5EF4-FFF2-40B4-BE49-F238E27FC236}">
                  <a16:creationId xmlns:a16="http://schemas.microsoft.com/office/drawing/2014/main" id="{36980776-B0BA-4716-AD17-74968D56DE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5">
              <a:extLst>
                <a:ext uri="{FF2B5EF4-FFF2-40B4-BE49-F238E27FC236}">
                  <a16:creationId xmlns:a16="http://schemas.microsoft.com/office/drawing/2014/main" id="{0B848BB0-D008-4A06-A679-6D32A089B7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6">
              <a:extLst>
                <a:ext uri="{FF2B5EF4-FFF2-40B4-BE49-F238E27FC236}">
                  <a16:creationId xmlns:a16="http://schemas.microsoft.com/office/drawing/2014/main" id="{DE2F5729-0F44-4764-A371-EF3333A0E9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7">
              <a:extLst>
                <a:ext uri="{FF2B5EF4-FFF2-40B4-BE49-F238E27FC236}">
                  <a16:creationId xmlns:a16="http://schemas.microsoft.com/office/drawing/2014/main" id="{1EC2F61B-FED3-4B88-AC70-1F9C337E4A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8">
              <a:extLst>
                <a:ext uri="{FF2B5EF4-FFF2-40B4-BE49-F238E27FC236}">
                  <a16:creationId xmlns:a16="http://schemas.microsoft.com/office/drawing/2014/main" id="{A522EF60-C883-41F2-9C8B-FE4A3938AC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9">
              <a:extLst>
                <a:ext uri="{FF2B5EF4-FFF2-40B4-BE49-F238E27FC236}">
                  <a16:creationId xmlns:a16="http://schemas.microsoft.com/office/drawing/2014/main" id="{05C74C82-5823-47F0-9660-B6F2BCDF61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20">
              <a:extLst>
                <a:ext uri="{FF2B5EF4-FFF2-40B4-BE49-F238E27FC236}">
                  <a16:creationId xmlns:a16="http://schemas.microsoft.com/office/drawing/2014/main" id="{DA2D31E2-41E6-4E11-AEEF-A4FBA01C95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21">
              <a:extLst>
                <a:ext uri="{FF2B5EF4-FFF2-40B4-BE49-F238E27FC236}">
                  <a16:creationId xmlns:a16="http://schemas.microsoft.com/office/drawing/2014/main" id="{1BE8F297-F812-47FD-943A-59BB5F0087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7" name="AutoShape 9">
            <a:extLst>
              <a:ext uri="{FF2B5EF4-FFF2-40B4-BE49-F238E27FC236}">
                <a16:creationId xmlns:a16="http://schemas.microsoft.com/office/drawing/2014/main" id="{7B85F500-BE20-4915-B9B6-32ADD7BA7B00}"/>
              </a:ext>
            </a:extLst>
          </p:cNvPr>
          <p:cNvSpPr>
            <a:spLocks/>
          </p:cNvSpPr>
          <p:nvPr/>
        </p:nvSpPr>
        <p:spPr bwMode="auto">
          <a:xfrm>
            <a:off x="5938284" y="3869182"/>
            <a:ext cx="315431" cy="3286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268DC269-4CD2-479A-B9C2-249C7717A530}"/>
              </a:ext>
            </a:extLst>
          </p:cNvPr>
          <p:cNvSpPr/>
          <p:nvPr/>
        </p:nvSpPr>
        <p:spPr>
          <a:xfrm>
            <a:off x="7746822" y="3425685"/>
            <a:ext cx="1215689" cy="121568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7B202B8A-DBF4-4357-9907-CB99B1D268AB}"/>
              </a:ext>
            </a:extLst>
          </p:cNvPr>
          <p:cNvSpPr/>
          <p:nvPr/>
        </p:nvSpPr>
        <p:spPr>
          <a:xfrm>
            <a:off x="10005491" y="3425685"/>
            <a:ext cx="1215689" cy="121568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671BCE94-8044-4D9E-BC46-0F1FD1354F0B}"/>
              </a:ext>
            </a:extLst>
          </p:cNvPr>
          <p:cNvGrpSpPr/>
          <p:nvPr/>
        </p:nvGrpSpPr>
        <p:grpSpPr>
          <a:xfrm>
            <a:off x="2988646" y="2211404"/>
            <a:ext cx="1697372" cy="923747"/>
            <a:chOff x="2988646" y="2310575"/>
            <a:chExt cx="1697372" cy="923747"/>
          </a:xfrm>
        </p:grpSpPr>
        <p:sp>
          <p:nvSpPr>
            <p:cNvPr id="124" name="Rectangle 17">
              <a:extLst>
                <a:ext uri="{FF2B5EF4-FFF2-40B4-BE49-F238E27FC236}">
                  <a16:creationId xmlns:a16="http://schemas.microsoft.com/office/drawing/2014/main" id="{D4447749-DF6C-4A9B-A992-68FFBDFEE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8646" y="2310575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DF745D2D-4EC5-4FA9-A551-C31EA7CBA16D}"/>
                </a:ext>
              </a:extLst>
            </p:cNvPr>
            <p:cNvSpPr txBox="1"/>
            <p:nvPr/>
          </p:nvSpPr>
          <p:spPr>
            <a:xfrm>
              <a:off x="3462411" y="2864990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2013</a:t>
              </a: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4B580EC8-F745-4E7F-8AC2-57823927D3CC}"/>
              </a:ext>
            </a:extLst>
          </p:cNvPr>
          <p:cNvGrpSpPr/>
          <p:nvPr/>
        </p:nvGrpSpPr>
        <p:grpSpPr>
          <a:xfrm>
            <a:off x="7505980" y="2211404"/>
            <a:ext cx="1697372" cy="918537"/>
            <a:chOff x="7614201" y="2292178"/>
            <a:chExt cx="1697372" cy="918537"/>
          </a:xfrm>
        </p:grpSpPr>
        <p:sp>
          <p:nvSpPr>
            <p:cNvPr id="127" name="Rectangle 17">
              <a:extLst>
                <a:ext uri="{FF2B5EF4-FFF2-40B4-BE49-F238E27FC236}">
                  <a16:creationId xmlns:a16="http://schemas.microsoft.com/office/drawing/2014/main" id="{777A9D72-88BC-438E-AD32-E04B976A3A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4201" y="229217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C5C8DC33-4D0D-4A9F-BA73-F2C9E22EE11C}"/>
                </a:ext>
              </a:extLst>
            </p:cNvPr>
            <p:cNvSpPr txBox="1"/>
            <p:nvPr/>
          </p:nvSpPr>
          <p:spPr>
            <a:xfrm>
              <a:off x="8087966" y="2841383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2014</a:t>
              </a: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88A8F6B1-E3B1-4A0A-8DDF-F2FE7C402535}"/>
              </a:ext>
            </a:extLst>
          </p:cNvPr>
          <p:cNvGrpSpPr/>
          <p:nvPr/>
        </p:nvGrpSpPr>
        <p:grpSpPr>
          <a:xfrm>
            <a:off x="729979" y="5058808"/>
            <a:ext cx="1697372" cy="923746"/>
            <a:chOff x="621758" y="5370548"/>
            <a:chExt cx="1697372" cy="923746"/>
          </a:xfrm>
        </p:grpSpPr>
        <p:sp>
          <p:nvSpPr>
            <p:cNvPr id="130" name="Rectangle 17">
              <a:extLst>
                <a:ext uri="{FF2B5EF4-FFF2-40B4-BE49-F238E27FC236}">
                  <a16:creationId xmlns:a16="http://schemas.microsoft.com/office/drawing/2014/main" id="{8CEEC934-A334-4937-9CCE-9266680FD4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758" y="5872500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767A7394-9F20-4DB3-9A58-3A5293F06509}"/>
                </a:ext>
              </a:extLst>
            </p:cNvPr>
            <p:cNvSpPr txBox="1"/>
            <p:nvPr/>
          </p:nvSpPr>
          <p:spPr>
            <a:xfrm>
              <a:off x="1095523" y="5370548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2015</a:t>
              </a: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4F49755F-6D2E-4447-BFD4-835FF4F9F1F3}"/>
              </a:ext>
            </a:extLst>
          </p:cNvPr>
          <p:cNvGrpSpPr/>
          <p:nvPr/>
        </p:nvGrpSpPr>
        <p:grpSpPr>
          <a:xfrm>
            <a:off x="5247313" y="5058808"/>
            <a:ext cx="1697372" cy="923746"/>
            <a:chOff x="5209010" y="5370548"/>
            <a:chExt cx="1697372" cy="923746"/>
          </a:xfrm>
        </p:grpSpPr>
        <p:sp>
          <p:nvSpPr>
            <p:cNvPr id="133" name="Rectangle 17">
              <a:extLst>
                <a:ext uri="{FF2B5EF4-FFF2-40B4-BE49-F238E27FC236}">
                  <a16:creationId xmlns:a16="http://schemas.microsoft.com/office/drawing/2014/main" id="{DBF6734D-A3DD-48CB-BC9E-3D77FA4213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9010" y="5872500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96E48CAA-E28D-41A1-A389-D39A885571C1}"/>
                </a:ext>
              </a:extLst>
            </p:cNvPr>
            <p:cNvSpPr txBox="1"/>
            <p:nvPr/>
          </p:nvSpPr>
          <p:spPr>
            <a:xfrm>
              <a:off x="5721078" y="5370548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2016</a:t>
              </a: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C979D450-6836-4D3C-8EB3-D930B696C951}"/>
              </a:ext>
            </a:extLst>
          </p:cNvPr>
          <p:cNvGrpSpPr/>
          <p:nvPr/>
        </p:nvGrpSpPr>
        <p:grpSpPr>
          <a:xfrm>
            <a:off x="9764649" y="5058808"/>
            <a:ext cx="1697372" cy="923746"/>
            <a:chOff x="9872870" y="5370548"/>
            <a:chExt cx="1697372" cy="923746"/>
          </a:xfrm>
        </p:grpSpPr>
        <p:sp>
          <p:nvSpPr>
            <p:cNvPr id="136" name="Rectangle 17">
              <a:extLst>
                <a:ext uri="{FF2B5EF4-FFF2-40B4-BE49-F238E27FC236}">
                  <a16:creationId xmlns:a16="http://schemas.microsoft.com/office/drawing/2014/main" id="{86F537B4-64AD-4C88-9E50-A1078FBBD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2870" y="5872500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87149CE6-6C45-4C2A-8439-CB528FDA37AD}"/>
                </a:ext>
              </a:extLst>
            </p:cNvPr>
            <p:cNvSpPr txBox="1"/>
            <p:nvPr/>
          </p:nvSpPr>
          <p:spPr>
            <a:xfrm>
              <a:off x="10346633" y="5370548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2017</a:t>
              </a: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F218FD93-AE86-48FA-973D-61CDC7D38802}"/>
              </a:ext>
            </a:extLst>
          </p:cNvPr>
          <p:cNvGrpSpPr/>
          <p:nvPr/>
        </p:nvGrpSpPr>
        <p:grpSpPr>
          <a:xfrm>
            <a:off x="8207775" y="3877406"/>
            <a:ext cx="293782" cy="312247"/>
            <a:chOff x="6670357" y="2277094"/>
            <a:chExt cx="555626" cy="590551"/>
          </a:xfrm>
          <a:solidFill>
            <a:schemeClr val="bg1"/>
          </a:solidFill>
        </p:grpSpPr>
        <p:sp>
          <p:nvSpPr>
            <p:cNvPr id="139" name="Rectangle 10">
              <a:extLst>
                <a:ext uri="{FF2B5EF4-FFF2-40B4-BE49-F238E27FC236}">
                  <a16:creationId xmlns:a16="http://schemas.microsoft.com/office/drawing/2014/main" id="{2F594745-C6F0-416A-B811-031529DE6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277094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11">
              <a:extLst>
                <a:ext uri="{FF2B5EF4-FFF2-40B4-BE49-F238E27FC236}">
                  <a16:creationId xmlns:a16="http://schemas.microsoft.com/office/drawing/2014/main" id="{1D22171B-B861-45E7-9164-2D7C3D374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716832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2">
              <a:extLst>
                <a:ext uri="{FF2B5EF4-FFF2-40B4-BE49-F238E27FC236}">
                  <a16:creationId xmlns:a16="http://schemas.microsoft.com/office/drawing/2014/main" id="{A8EE598B-8EA2-49A1-98C2-A9B5F3E2EA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0357" y="2462832"/>
              <a:ext cx="254000" cy="219075"/>
            </a:xfrm>
            <a:custGeom>
              <a:avLst/>
              <a:gdLst>
                <a:gd name="T0" fmla="*/ 22 w 22"/>
                <a:gd name="T1" fmla="*/ 13 h 19"/>
                <a:gd name="T2" fmla="*/ 10 w 22"/>
                <a:gd name="T3" fmla="*/ 13 h 19"/>
                <a:gd name="T4" fmla="*/ 6 w 22"/>
                <a:gd name="T5" fmla="*/ 10 h 19"/>
                <a:gd name="T6" fmla="*/ 10 w 22"/>
                <a:gd name="T7" fmla="*/ 6 h 19"/>
                <a:gd name="T8" fmla="*/ 22 w 22"/>
                <a:gd name="T9" fmla="*/ 6 h 19"/>
                <a:gd name="T10" fmla="*/ 22 w 22"/>
                <a:gd name="T11" fmla="*/ 0 h 19"/>
                <a:gd name="T12" fmla="*/ 10 w 22"/>
                <a:gd name="T13" fmla="*/ 0 h 19"/>
                <a:gd name="T14" fmla="*/ 0 w 22"/>
                <a:gd name="T15" fmla="*/ 10 h 19"/>
                <a:gd name="T16" fmla="*/ 10 w 22"/>
                <a:gd name="T17" fmla="*/ 19 h 19"/>
                <a:gd name="T18" fmla="*/ 22 w 22"/>
                <a:gd name="T19" fmla="*/ 19 h 19"/>
                <a:gd name="T20" fmla="*/ 22 w 22"/>
                <a:gd name="T21" fmla="*/ 13 h 19"/>
                <a:gd name="T22" fmla="*/ 22 w 22"/>
                <a:gd name="T23" fmla="*/ 13 h 19"/>
                <a:gd name="T24" fmla="*/ 22 w 22"/>
                <a:gd name="T2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3">
              <a:extLst>
                <a:ext uri="{FF2B5EF4-FFF2-40B4-BE49-F238E27FC236}">
                  <a16:creationId xmlns:a16="http://schemas.microsoft.com/office/drawing/2014/main" id="{E6A08E8C-6E7C-475D-B883-44554DDC28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395" y="2462832"/>
              <a:ext cx="255588" cy="219075"/>
            </a:xfrm>
            <a:custGeom>
              <a:avLst/>
              <a:gdLst>
                <a:gd name="T0" fmla="*/ 12 w 22"/>
                <a:gd name="T1" fmla="*/ 0 h 19"/>
                <a:gd name="T2" fmla="*/ 0 w 22"/>
                <a:gd name="T3" fmla="*/ 0 h 19"/>
                <a:gd name="T4" fmla="*/ 0 w 22"/>
                <a:gd name="T5" fmla="*/ 6 h 19"/>
                <a:gd name="T6" fmla="*/ 12 w 22"/>
                <a:gd name="T7" fmla="*/ 6 h 19"/>
                <a:gd name="T8" fmla="*/ 16 w 22"/>
                <a:gd name="T9" fmla="*/ 10 h 19"/>
                <a:gd name="T10" fmla="*/ 12 w 22"/>
                <a:gd name="T11" fmla="*/ 13 h 19"/>
                <a:gd name="T12" fmla="*/ 0 w 22"/>
                <a:gd name="T13" fmla="*/ 13 h 19"/>
                <a:gd name="T14" fmla="*/ 0 w 22"/>
                <a:gd name="T15" fmla="*/ 19 h 19"/>
                <a:gd name="T16" fmla="*/ 12 w 22"/>
                <a:gd name="T17" fmla="*/ 19 h 19"/>
                <a:gd name="T18" fmla="*/ 22 w 22"/>
                <a:gd name="T19" fmla="*/ 10 h 19"/>
                <a:gd name="T20" fmla="*/ 12 w 22"/>
                <a:gd name="T21" fmla="*/ 0 h 19"/>
                <a:gd name="T22" fmla="*/ 12 w 22"/>
                <a:gd name="T23" fmla="*/ 0 h 19"/>
                <a:gd name="T24" fmla="*/ 12 w 22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4">
              <a:extLst>
                <a:ext uri="{FF2B5EF4-FFF2-40B4-BE49-F238E27FC236}">
                  <a16:creationId xmlns:a16="http://schemas.microsoft.com/office/drawing/2014/main" id="{3C38D690-FBBF-4E91-B46F-1756E61EC3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5">
              <a:extLst>
                <a:ext uri="{FF2B5EF4-FFF2-40B4-BE49-F238E27FC236}">
                  <a16:creationId xmlns:a16="http://schemas.microsoft.com/office/drawing/2014/main" id="{AFC9929E-9D3E-4C60-A858-22EF8547BD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6">
              <a:extLst>
                <a:ext uri="{FF2B5EF4-FFF2-40B4-BE49-F238E27FC236}">
                  <a16:creationId xmlns:a16="http://schemas.microsoft.com/office/drawing/2014/main" id="{D35FD3EA-3913-46E1-A238-2B964C071C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7">
              <a:extLst>
                <a:ext uri="{FF2B5EF4-FFF2-40B4-BE49-F238E27FC236}">
                  <a16:creationId xmlns:a16="http://schemas.microsoft.com/office/drawing/2014/main" id="{7C1C4694-913F-4D11-A5D1-4AF7C4146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8">
              <a:extLst>
                <a:ext uri="{FF2B5EF4-FFF2-40B4-BE49-F238E27FC236}">
                  <a16:creationId xmlns:a16="http://schemas.microsoft.com/office/drawing/2014/main" id="{767E1349-0AA2-48CE-8DFC-0C613CEC93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9">
              <a:extLst>
                <a:ext uri="{FF2B5EF4-FFF2-40B4-BE49-F238E27FC236}">
                  <a16:creationId xmlns:a16="http://schemas.microsoft.com/office/drawing/2014/main" id="{7FBB1581-C283-45E3-91F2-D9282B8F05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20">
              <a:extLst>
                <a:ext uri="{FF2B5EF4-FFF2-40B4-BE49-F238E27FC236}">
                  <a16:creationId xmlns:a16="http://schemas.microsoft.com/office/drawing/2014/main" id="{FFCF1F7B-2B16-4743-93B2-D9435058CB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21">
              <a:extLst>
                <a:ext uri="{FF2B5EF4-FFF2-40B4-BE49-F238E27FC236}">
                  <a16:creationId xmlns:a16="http://schemas.microsoft.com/office/drawing/2014/main" id="{55DF498A-FE05-4651-94DC-C50EDA4C20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1" name="Freeform 5">
            <a:extLst>
              <a:ext uri="{FF2B5EF4-FFF2-40B4-BE49-F238E27FC236}">
                <a16:creationId xmlns:a16="http://schemas.microsoft.com/office/drawing/2014/main" id="{DCF3D0B0-512C-41F6-A613-D31F453CB9FF}"/>
              </a:ext>
            </a:extLst>
          </p:cNvPr>
          <p:cNvSpPr>
            <a:spLocks noEditPoints="1"/>
          </p:cNvSpPr>
          <p:nvPr/>
        </p:nvSpPr>
        <p:spPr bwMode="auto">
          <a:xfrm>
            <a:off x="10415324" y="3868823"/>
            <a:ext cx="396023" cy="329413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6044051E-FC83-4D45-89CA-944F2E52EBA2}"/>
              </a:ext>
            </a:extLst>
          </p:cNvPr>
          <p:cNvSpPr/>
          <p:nvPr/>
        </p:nvSpPr>
        <p:spPr>
          <a:xfrm>
            <a:off x="970821" y="3425685"/>
            <a:ext cx="1215689" cy="121568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4" name="Freeform 5">
            <a:extLst>
              <a:ext uri="{FF2B5EF4-FFF2-40B4-BE49-F238E27FC236}">
                <a16:creationId xmlns:a16="http://schemas.microsoft.com/office/drawing/2014/main" id="{CEB75C69-3693-4168-BCAF-36C65A75C804}"/>
              </a:ext>
            </a:extLst>
          </p:cNvPr>
          <p:cNvSpPr>
            <a:spLocks noEditPoints="1"/>
          </p:cNvSpPr>
          <p:nvPr/>
        </p:nvSpPr>
        <p:spPr bwMode="auto">
          <a:xfrm>
            <a:off x="1380654" y="3868823"/>
            <a:ext cx="396023" cy="329413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7887F64-1F43-44EA-8EC2-C135EFA113EF}"/>
              </a:ext>
            </a:extLst>
          </p:cNvPr>
          <p:cNvSpPr/>
          <p:nvPr/>
        </p:nvSpPr>
        <p:spPr>
          <a:xfrm>
            <a:off x="0" y="2033588"/>
            <a:ext cx="12192000" cy="344164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Rectangle 296">
            <a:extLst>
              <a:ext uri="{FF2B5EF4-FFF2-40B4-BE49-F238E27FC236}">
                <a16:creationId xmlns:a16="http://schemas.microsoft.com/office/drawing/2014/main" id="{A1155530-A9A5-456C-B602-B217D2F40FD9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431A13A-65CE-4A15-8ECB-05486849F559}"/>
              </a:ext>
            </a:extLst>
          </p:cNvPr>
          <p:cNvGrpSpPr/>
          <p:nvPr/>
        </p:nvGrpSpPr>
        <p:grpSpPr>
          <a:xfrm>
            <a:off x="851263" y="2197973"/>
            <a:ext cx="2832101" cy="3112870"/>
            <a:chOff x="3389313" y="2165351"/>
            <a:chExt cx="2209800" cy="2428875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A2643ED-F10C-4018-AFEF-2845815C452E}"/>
                </a:ext>
              </a:extLst>
            </p:cNvPr>
            <p:cNvGrpSpPr/>
            <p:nvPr/>
          </p:nvGrpSpPr>
          <p:grpSpPr>
            <a:xfrm>
              <a:off x="3389313" y="2165351"/>
              <a:ext cx="2117726" cy="1797050"/>
              <a:chOff x="3389313" y="2165351"/>
              <a:chExt cx="2117726" cy="1797050"/>
            </a:xfrm>
          </p:grpSpPr>
          <p:sp>
            <p:nvSpPr>
              <p:cNvPr id="31" name="Freeform 41">
                <a:extLst>
                  <a:ext uri="{FF2B5EF4-FFF2-40B4-BE49-F238E27FC236}">
                    <a16:creationId xmlns:a16="http://schemas.microsoft.com/office/drawing/2014/main" id="{3A2F9D8B-4162-4780-BB53-783C5222BB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3513" y="2165351"/>
                <a:ext cx="1230313" cy="1196975"/>
              </a:xfrm>
              <a:custGeom>
                <a:avLst/>
                <a:gdLst>
                  <a:gd name="T0" fmla="*/ 124 w 295"/>
                  <a:gd name="T1" fmla="*/ 288 h 288"/>
                  <a:gd name="T2" fmla="*/ 113 w 295"/>
                  <a:gd name="T3" fmla="*/ 0 h 288"/>
                  <a:gd name="T4" fmla="*/ 148 w 295"/>
                  <a:gd name="T5" fmla="*/ 283 h 288"/>
                  <a:gd name="T6" fmla="*/ 133 w 295"/>
                  <a:gd name="T7" fmla="*/ 129 h 288"/>
                  <a:gd name="T8" fmla="*/ 124 w 295"/>
                  <a:gd name="T9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5" h="288">
                    <a:moveTo>
                      <a:pt x="124" y="288"/>
                    </a:moveTo>
                    <a:cubicBezTo>
                      <a:pt x="124" y="288"/>
                      <a:pt x="0" y="181"/>
                      <a:pt x="113" y="0"/>
                    </a:cubicBezTo>
                    <a:cubicBezTo>
                      <a:pt x="113" y="0"/>
                      <a:pt x="295" y="125"/>
                      <a:pt x="148" y="283"/>
                    </a:cubicBezTo>
                    <a:cubicBezTo>
                      <a:pt x="148" y="283"/>
                      <a:pt x="124" y="177"/>
                      <a:pt x="133" y="129"/>
                    </a:cubicBezTo>
                    <a:cubicBezTo>
                      <a:pt x="133" y="129"/>
                      <a:pt x="104" y="236"/>
                      <a:pt x="124" y="28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42">
                <a:extLst>
                  <a:ext uri="{FF2B5EF4-FFF2-40B4-BE49-F238E27FC236}">
                    <a16:creationId xmlns:a16="http://schemas.microsoft.com/office/drawing/2014/main" id="{37CA1B47-F096-4657-9B85-580F3479F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9313" y="2578101"/>
                <a:ext cx="963613" cy="1035050"/>
              </a:xfrm>
              <a:custGeom>
                <a:avLst/>
                <a:gdLst>
                  <a:gd name="T0" fmla="*/ 223 w 231"/>
                  <a:gd name="T1" fmla="*/ 205 h 249"/>
                  <a:gd name="T2" fmla="*/ 0 w 231"/>
                  <a:gd name="T3" fmla="*/ 79 h 249"/>
                  <a:gd name="T4" fmla="*/ 231 w 231"/>
                  <a:gd name="T5" fmla="*/ 185 h 249"/>
                  <a:gd name="T6" fmla="*/ 107 w 231"/>
                  <a:gd name="T7" fmla="*/ 125 h 249"/>
                  <a:gd name="T8" fmla="*/ 223 w 231"/>
                  <a:gd name="T9" fmla="*/ 205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1" h="249">
                    <a:moveTo>
                      <a:pt x="223" y="205"/>
                    </a:moveTo>
                    <a:cubicBezTo>
                      <a:pt x="223" y="205"/>
                      <a:pt x="84" y="249"/>
                      <a:pt x="0" y="79"/>
                    </a:cubicBezTo>
                    <a:cubicBezTo>
                      <a:pt x="0" y="79"/>
                      <a:pt x="180" y="0"/>
                      <a:pt x="231" y="185"/>
                    </a:cubicBezTo>
                    <a:cubicBezTo>
                      <a:pt x="231" y="185"/>
                      <a:pt x="139" y="154"/>
                      <a:pt x="107" y="125"/>
                    </a:cubicBezTo>
                    <a:cubicBezTo>
                      <a:pt x="107" y="125"/>
                      <a:pt x="175" y="196"/>
                      <a:pt x="223" y="205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43">
                <a:extLst>
                  <a:ext uri="{FF2B5EF4-FFF2-40B4-BE49-F238E27FC236}">
                    <a16:creationId xmlns:a16="http://schemas.microsoft.com/office/drawing/2014/main" id="{CEB23DE3-2242-4E01-BA75-131681D26C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2826" y="3305176"/>
                <a:ext cx="666750" cy="657225"/>
              </a:xfrm>
              <a:custGeom>
                <a:avLst/>
                <a:gdLst>
                  <a:gd name="T0" fmla="*/ 160 w 160"/>
                  <a:gd name="T1" fmla="*/ 75 h 158"/>
                  <a:gd name="T2" fmla="*/ 0 w 160"/>
                  <a:gd name="T3" fmla="*/ 118 h 158"/>
                  <a:gd name="T4" fmla="*/ 155 w 160"/>
                  <a:gd name="T5" fmla="*/ 62 h 158"/>
                  <a:gd name="T6" fmla="*/ 70 w 160"/>
                  <a:gd name="T7" fmla="*/ 91 h 158"/>
                  <a:gd name="T8" fmla="*/ 160 w 160"/>
                  <a:gd name="T9" fmla="*/ 75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" h="158">
                    <a:moveTo>
                      <a:pt x="160" y="75"/>
                    </a:moveTo>
                    <a:cubicBezTo>
                      <a:pt x="160" y="75"/>
                      <a:pt x="116" y="158"/>
                      <a:pt x="0" y="118"/>
                    </a:cubicBezTo>
                    <a:cubicBezTo>
                      <a:pt x="0" y="118"/>
                      <a:pt x="47" y="0"/>
                      <a:pt x="155" y="62"/>
                    </a:cubicBezTo>
                    <a:cubicBezTo>
                      <a:pt x="155" y="62"/>
                      <a:pt x="98" y="89"/>
                      <a:pt x="70" y="91"/>
                    </a:cubicBezTo>
                    <a:cubicBezTo>
                      <a:pt x="70" y="91"/>
                      <a:pt x="134" y="93"/>
                      <a:pt x="160" y="75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44">
                <a:extLst>
                  <a:ext uri="{FF2B5EF4-FFF2-40B4-BE49-F238E27FC236}">
                    <a16:creationId xmlns:a16="http://schemas.microsoft.com/office/drawing/2014/main" id="{3FCBA5FA-C2C1-477E-9C30-CF8337C37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4901" y="3429001"/>
                <a:ext cx="479425" cy="508000"/>
              </a:xfrm>
              <a:custGeom>
                <a:avLst/>
                <a:gdLst>
                  <a:gd name="T0" fmla="*/ 1 w 115"/>
                  <a:gd name="T1" fmla="*/ 39 h 122"/>
                  <a:gd name="T2" fmla="*/ 115 w 115"/>
                  <a:gd name="T3" fmla="*/ 62 h 122"/>
                  <a:gd name="T4" fmla="*/ 0 w 115"/>
                  <a:gd name="T5" fmla="*/ 49 h 122"/>
                  <a:gd name="T6" fmla="*/ 63 w 115"/>
                  <a:gd name="T7" fmla="*/ 57 h 122"/>
                  <a:gd name="T8" fmla="*/ 1 w 115"/>
                  <a:gd name="T9" fmla="*/ 3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122">
                    <a:moveTo>
                      <a:pt x="1" y="39"/>
                    </a:moveTo>
                    <a:cubicBezTo>
                      <a:pt x="1" y="39"/>
                      <a:pt x="54" y="0"/>
                      <a:pt x="115" y="62"/>
                    </a:cubicBezTo>
                    <a:cubicBezTo>
                      <a:pt x="115" y="62"/>
                      <a:pt x="49" y="122"/>
                      <a:pt x="0" y="49"/>
                    </a:cubicBezTo>
                    <a:cubicBezTo>
                      <a:pt x="0" y="49"/>
                      <a:pt x="44" y="50"/>
                      <a:pt x="63" y="57"/>
                    </a:cubicBezTo>
                    <a:cubicBezTo>
                      <a:pt x="63" y="57"/>
                      <a:pt x="23" y="36"/>
                      <a:pt x="1" y="3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45">
                <a:extLst>
                  <a:ext uri="{FF2B5EF4-FFF2-40B4-BE49-F238E27FC236}">
                    <a16:creationId xmlns:a16="http://schemas.microsoft.com/office/drawing/2014/main" id="{0C1698E6-5DA8-455E-904D-178365C8AE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0901" y="2797176"/>
                <a:ext cx="846138" cy="806450"/>
              </a:xfrm>
              <a:custGeom>
                <a:avLst/>
                <a:gdLst>
                  <a:gd name="T0" fmla="*/ 0 w 203"/>
                  <a:gd name="T1" fmla="*/ 152 h 194"/>
                  <a:gd name="T2" fmla="*/ 203 w 203"/>
                  <a:gd name="T3" fmla="*/ 0 h 194"/>
                  <a:gd name="T4" fmla="*/ 16 w 203"/>
                  <a:gd name="T5" fmla="*/ 167 h 194"/>
                  <a:gd name="T6" fmla="*/ 119 w 203"/>
                  <a:gd name="T7" fmla="*/ 78 h 194"/>
                  <a:gd name="T8" fmla="*/ 0 w 203"/>
                  <a:gd name="T9" fmla="*/ 152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194">
                    <a:moveTo>
                      <a:pt x="0" y="152"/>
                    </a:moveTo>
                    <a:cubicBezTo>
                      <a:pt x="0" y="152"/>
                      <a:pt x="15" y="9"/>
                      <a:pt x="203" y="0"/>
                    </a:cubicBezTo>
                    <a:cubicBezTo>
                      <a:pt x="203" y="0"/>
                      <a:pt x="203" y="194"/>
                      <a:pt x="16" y="167"/>
                    </a:cubicBezTo>
                    <a:cubicBezTo>
                      <a:pt x="16" y="167"/>
                      <a:pt x="80" y="96"/>
                      <a:pt x="119" y="78"/>
                    </a:cubicBezTo>
                    <a:cubicBezTo>
                      <a:pt x="119" y="78"/>
                      <a:pt x="28" y="112"/>
                      <a:pt x="0" y="15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9" name="Freeform 46">
              <a:extLst>
                <a:ext uri="{FF2B5EF4-FFF2-40B4-BE49-F238E27FC236}">
                  <a16:creationId xmlns:a16="http://schemas.microsoft.com/office/drawing/2014/main" id="{8803E064-778D-435F-BE29-3A9B3DCB0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576" y="3351213"/>
              <a:ext cx="679450" cy="1101725"/>
            </a:xfrm>
            <a:custGeom>
              <a:avLst/>
              <a:gdLst>
                <a:gd name="T0" fmla="*/ 129 w 163"/>
                <a:gd name="T1" fmla="*/ 265 h 265"/>
                <a:gd name="T2" fmla="*/ 123 w 163"/>
                <a:gd name="T3" fmla="*/ 118 h 265"/>
                <a:gd name="T4" fmla="*/ 161 w 163"/>
                <a:gd name="T5" fmla="*/ 42 h 265"/>
                <a:gd name="T6" fmla="*/ 143 w 163"/>
                <a:gd name="T7" fmla="*/ 45 h 265"/>
                <a:gd name="T8" fmla="*/ 108 w 163"/>
                <a:gd name="T9" fmla="*/ 67 h 265"/>
                <a:gd name="T10" fmla="*/ 80 w 163"/>
                <a:gd name="T11" fmla="*/ 6 h 265"/>
                <a:gd name="T12" fmla="*/ 77 w 163"/>
                <a:gd name="T13" fmla="*/ 46 h 265"/>
                <a:gd name="T14" fmla="*/ 48 w 163"/>
                <a:gd name="T15" fmla="*/ 30 h 265"/>
                <a:gd name="T16" fmla="*/ 27 w 163"/>
                <a:gd name="T17" fmla="*/ 15 h 265"/>
                <a:gd name="T18" fmla="*/ 51 w 163"/>
                <a:gd name="T19" fmla="*/ 67 h 265"/>
                <a:gd name="T20" fmla="*/ 10 w 163"/>
                <a:gd name="T21" fmla="*/ 32 h 265"/>
                <a:gd name="T22" fmla="*/ 9 w 163"/>
                <a:gd name="T23" fmla="*/ 48 h 265"/>
                <a:gd name="T24" fmla="*/ 42 w 163"/>
                <a:gd name="T25" fmla="*/ 83 h 265"/>
                <a:gd name="T26" fmla="*/ 10 w 163"/>
                <a:gd name="T27" fmla="*/ 68 h 265"/>
                <a:gd name="T28" fmla="*/ 19 w 163"/>
                <a:gd name="T29" fmla="*/ 87 h 265"/>
                <a:gd name="T30" fmla="*/ 70 w 163"/>
                <a:gd name="T31" fmla="*/ 143 h 265"/>
                <a:gd name="T32" fmla="*/ 61 w 163"/>
                <a:gd name="T33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265">
                  <a:moveTo>
                    <a:pt x="129" y="265"/>
                  </a:moveTo>
                  <a:cubicBezTo>
                    <a:pt x="129" y="265"/>
                    <a:pt x="106" y="173"/>
                    <a:pt x="123" y="118"/>
                  </a:cubicBezTo>
                  <a:cubicBezTo>
                    <a:pt x="139" y="62"/>
                    <a:pt x="163" y="51"/>
                    <a:pt x="161" y="42"/>
                  </a:cubicBezTo>
                  <a:cubicBezTo>
                    <a:pt x="159" y="34"/>
                    <a:pt x="147" y="38"/>
                    <a:pt x="143" y="45"/>
                  </a:cubicBezTo>
                  <a:cubicBezTo>
                    <a:pt x="139" y="53"/>
                    <a:pt x="122" y="70"/>
                    <a:pt x="108" y="67"/>
                  </a:cubicBezTo>
                  <a:cubicBezTo>
                    <a:pt x="94" y="64"/>
                    <a:pt x="91" y="11"/>
                    <a:pt x="80" y="6"/>
                  </a:cubicBezTo>
                  <a:cubicBezTo>
                    <a:pt x="70" y="0"/>
                    <a:pt x="73" y="25"/>
                    <a:pt x="77" y="46"/>
                  </a:cubicBezTo>
                  <a:cubicBezTo>
                    <a:pt x="80" y="67"/>
                    <a:pt x="60" y="55"/>
                    <a:pt x="48" y="30"/>
                  </a:cubicBezTo>
                  <a:cubicBezTo>
                    <a:pt x="36" y="4"/>
                    <a:pt x="28" y="12"/>
                    <a:pt x="27" y="15"/>
                  </a:cubicBezTo>
                  <a:cubicBezTo>
                    <a:pt x="25" y="19"/>
                    <a:pt x="54" y="65"/>
                    <a:pt x="51" y="67"/>
                  </a:cubicBezTo>
                  <a:cubicBezTo>
                    <a:pt x="49" y="69"/>
                    <a:pt x="13" y="31"/>
                    <a:pt x="10" y="32"/>
                  </a:cubicBezTo>
                  <a:cubicBezTo>
                    <a:pt x="6" y="33"/>
                    <a:pt x="0" y="36"/>
                    <a:pt x="9" y="48"/>
                  </a:cubicBezTo>
                  <a:cubicBezTo>
                    <a:pt x="17" y="60"/>
                    <a:pt x="44" y="80"/>
                    <a:pt x="42" y="83"/>
                  </a:cubicBezTo>
                  <a:cubicBezTo>
                    <a:pt x="40" y="87"/>
                    <a:pt x="18" y="68"/>
                    <a:pt x="10" y="68"/>
                  </a:cubicBezTo>
                  <a:cubicBezTo>
                    <a:pt x="1" y="67"/>
                    <a:pt x="5" y="78"/>
                    <a:pt x="19" y="87"/>
                  </a:cubicBezTo>
                  <a:cubicBezTo>
                    <a:pt x="34" y="97"/>
                    <a:pt x="70" y="107"/>
                    <a:pt x="70" y="143"/>
                  </a:cubicBezTo>
                  <a:cubicBezTo>
                    <a:pt x="71" y="179"/>
                    <a:pt x="61" y="265"/>
                    <a:pt x="61" y="265"/>
                  </a:cubicBezTo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7">
              <a:extLst>
                <a:ext uri="{FF2B5EF4-FFF2-40B4-BE49-F238E27FC236}">
                  <a16:creationId xmlns:a16="http://schemas.microsoft.com/office/drawing/2014/main" id="{BEF480DA-CEA4-40AE-AB3E-5F02511E56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0138" y="4127501"/>
              <a:ext cx="1958975" cy="466725"/>
            </a:xfrm>
            <a:custGeom>
              <a:avLst/>
              <a:gdLst>
                <a:gd name="T0" fmla="*/ 470 w 470"/>
                <a:gd name="T1" fmla="*/ 98 h 112"/>
                <a:gd name="T2" fmla="*/ 0 w 470"/>
                <a:gd name="T3" fmla="*/ 112 h 112"/>
                <a:gd name="T4" fmla="*/ 470 w 470"/>
                <a:gd name="T5" fmla="*/ 9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0" h="112">
                  <a:moveTo>
                    <a:pt x="470" y="98"/>
                  </a:moveTo>
                  <a:cubicBezTo>
                    <a:pt x="470" y="98"/>
                    <a:pt x="177" y="57"/>
                    <a:pt x="0" y="112"/>
                  </a:cubicBezTo>
                  <a:cubicBezTo>
                    <a:pt x="0" y="112"/>
                    <a:pt x="197" y="0"/>
                    <a:pt x="470" y="98"/>
                  </a:cubicBezTo>
                  <a:close/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C6E3FF4-4425-422A-AF91-DF5EEC6485ED}"/>
              </a:ext>
            </a:extLst>
          </p:cNvPr>
          <p:cNvGrpSpPr/>
          <p:nvPr/>
        </p:nvGrpSpPr>
        <p:grpSpPr>
          <a:xfrm>
            <a:off x="4986073" y="2781209"/>
            <a:ext cx="6354664" cy="1904506"/>
            <a:chOff x="4973010" y="2945595"/>
            <a:chExt cx="6354664" cy="1904506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897A980-2810-4DA9-992E-598B44A2FBF2}"/>
                </a:ext>
              </a:extLst>
            </p:cNvPr>
            <p:cNvGrpSpPr/>
            <p:nvPr/>
          </p:nvGrpSpPr>
          <p:grpSpPr>
            <a:xfrm>
              <a:off x="4973010" y="2945595"/>
              <a:ext cx="2664797" cy="1904506"/>
              <a:chOff x="471165" y="4284683"/>
              <a:chExt cx="2664797" cy="1904506"/>
            </a:xfrm>
          </p:grpSpPr>
          <p:sp>
            <p:nvSpPr>
              <p:cNvPr id="38" name="Freeform 10">
                <a:extLst>
                  <a:ext uri="{FF2B5EF4-FFF2-40B4-BE49-F238E27FC236}">
                    <a16:creationId xmlns:a16="http://schemas.microsoft.com/office/drawing/2014/main" id="{A786C543-8172-4DE3-9EE7-B411338D334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17070" y="4284683"/>
                <a:ext cx="572986" cy="594794"/>
              </a:xfrm>
              <a:custGeom>
                <a:avLst/>
                <a:gdLst>
                  <a:gd name="T0" fmla="*/ 118 w 127"/>
                  <a:gd name="T1" fmla="*/ 106 h 130"/>
                  <a:gd name="T2" fmla="*/ 78 w 127"/>
                  <a:gd name="T3" fmla="*/ 52 h 130"/>
                  <a:gd name="T4" fmla="*/ 78 w 127"/>
                  <a:gd name="T5" fmla="*/ 13 h 130"/>
                  <a:gd name="T6" fmla="*/ 83 w 127"/>
                  <a:gd name="T7" fmla="*/ 6 h 130"/>
                  <a:gd name="T8" fmla="*/ 77 w 127"/>
                  <a:gd name="T9" fmla="*/ 0 h 130"/>
                  <a:gd name="T10" fmla="*/ 51 w 127"/>
                  <a:gd name="T11" fmla="*/ 0 h 130"/>
                  <a:gd name="T12" fmla="*/ 44 w 127"/>
                  <a:gd name="T13" fmla="*/ 6 h 130"/>
                  <a:gd name="T14" fmla="*/ 49 w 127"/>
                  <a:gd name="T15" fmla="*/ 13 h 130"/>
                  <a:gd name="T16" fmla="*/ 49 w 127"/>
                  <a:gd name="T17" fmla="*/ 52 h 130"/>
                  <a:gd name="T18" fmla="*/ 10 w 127"/>
                  <a:gd name="T19" fmla="*/ 106 h 130"/>
                  <a:gd name="T20" fmla="*/ 21 w 127"/>
                  <a:gd name="T21" fmla="*/ 130 h 130"/>
                  <a:gd name="T22" fmla="*/ 106 w 127"/>
                  <a:gd name="T23" fmla="*/ 130 h 130"/>
                  <a:gd name="T24" fmla="*/ 118 w 127"/>
                  <a:gd name="T25" fmla="*/ 106 h 130"/>
                  <a:gd name="T26" fmla="*/ 98 w 127"/>
                  <a:gd name="T27" fmla="*/ 124 h 130"/>
                  <a:gd name="T28" fmla="*/ 30 w 127"/>
                  <a:gd name="T29" fmla="*/ 124 h 130"/>
                  <a:gd name="T30" fmla="*/ 21 w 127"/>
                  <a:gd name="T31" fmla="*/ 105 h 130"/>
                  <a:gd name="T32" fmla="*/ 38 w 127"/>
                  <a:gd name="T33" fmla="*/ 81 h 130"/>
                  <a:gd name="T34" fmla="*/ 90 w 127"/>
                  <a:gd name="T35" fmla="*/ 81 h 130"/>
                  <a:gd name="T36" fmla="*/ 107 w 127"/>
                  <a:gd name="T37" fmla="*/ 105 h 130"/>
                  <a:gd name="T38" fmla="*/ 98 w 127"/>
                  <a:gd name="T39" fmla="*/ 124 h 130"/>
                  <a:gd name="T40" fmla="*/ 80 w 127"/>
                  <a:gd name="T41" fmla="*/ 89 h 130"/>
                  <a:gd name="T42" fmla="*/ 48 w 127"/>
                  <a:gd name="T43" fmla="*/ 89 h 130"/>
                  <a:gd name="T44" fmla="*/ 37 w 127"/>
                  <a:gd name="T45" fmla="*/ 104 h 130"/>
                  <a:gd name="T46" fmla="*/ 43 w 127"/>
                  <a:gd name="T47" fmla="*/ 116 h 130"/>
                  <a:gd name="T48" fmla="*/ 85 w 127"/>
                  <a:gd name="T49" fmla="*/ 116 h 130"/>
                  <a:gd name="T50" fmla="*/ 91 w 127"/>
                  <a:gd name="T51" fmla="*/ 104 h 130"/>
                  <a:gd name="T52" fmla="*/ 80 w 127"/>
                  <a:gd name="T53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" h="130">
                    <a:moveTo>
                      <a:pt x="118" y="106"/>
                    </a:moveTo>
                    <a:cubicBezTo>
                      <a:pt x="105" y="87"/>
                      <a:pt x="80" y="55"/>
                      <a:pt x="78" y="52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81" y="12"/>
                      <a:pt x="83" y="9"/>
                      <a:pt x="83" y="6"/>
                    </a:cubicBezTo>
                    <a:cubicBezTo>
                      <a:pt x="83" y="3"/>
                      <a:pt x="80" y="0"/>
                      <a:pt x="77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4" y="3"/>
                      <a:pt x="44" y="6"/>
                    </a:cubicBezTo>
                    <a:cubicBezTo>
                      <a:pt x="44" y="9"/>
                      <a:pt x="46" y="12"/>
                      <a:pt x="49" y="13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48" y="55"/>
                      <a:pt x="23" y="87"/>
                      <a:pt x="10" y="106"/>
                    </a:cubicBezTo>
                    <a:cubicBezTo>
                      <a:pt x="0" y="121"/>
                      <a:pt x="10" y="130"/>
                      <a:pt x="21" y="130"/>
                    </a:cubicBezTo>
                    <a:cubicBezTo>
                      <a:pt x="106" y="130"/>
                      <a:pt x="106" y="130"/>
                      <a:pt x="106" y="130"/>
                    </a:cubicBezTo>
                    <a:cubicBezTo>
                      <a:pt x="118" y="130"/>
                      <a:pt x="127" y="121"/>
                      <a:pt x="118" y="106"/>
                    </a:cubicBezTo>
                    <a:close/>
                    <a:moveTo>
                      <a:pt x="98" y="124"/>
                    </a:moveTo>
                    <a:cubicBezTo>
                      <a:pt x="30" y="124"/>
                      <a:pt x="30" y="124"/>
                      <a:pt x="30" y="124"/>
                    </a:cubicBezTo>
                    <a:cubicBezTo>
                      <a:pt x="21" y="124"/>
                      <a:pt x="13" y="117"/>
                      <a:pt x="21" y="105"/>
                    </a:cubicBezTo>
                    <a:cubicBezTo>
                      <a:pt x="25" y="98"/>
                      <a:pt x="32" y="89"/>
                      <a:pt x="38" y="81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6" y="89"/>
                      <a:pt x="102" y="98"/>
                      <a:pt x="107" y="105"/>
                    </a:cubicBezTo>
                    <a:cubicBezTo>
                      <a:pt x="115" y="117"/>
                      <a:pt x="107" y="124"/>
                      <a:pt x="98" y="124"/>
                    </a:cubicBezTo>
                    <a:close/>
                    <a:moveTo>
                      <a:pt x="80" y="89"/>
                    </a:moveTo>
                    <a:cubicBezTo>
                      <a:pt x="48" y="89"/>
                      <a:pt x="48" y="89"/>
                      <a:pt x="48" y="89"/>
                    </a:cubicBezTo>
                    <a:cubicBezTo>
                      <a:pt x="44" y="94"/>
                      <a:pt x="40" y="100"/>
                      <a:pt x="37" y="104"/>
                    </a:cubicBezTo>
                    <a:cubicBezTo>
                      <a:pt x="32" y="111"/>
                      <a:pt x="37" y="116"/>
                      <a:pt x="43" y="116"/>
                    </a:cubicBezTo>
                    <a:cubicBezTo>
                      <a:pt x="85" y="116"/>
                      <a:pt x="85" y="116"/>
                      <a:pt x="85" y="116"/>
                    </a:cubicBezTo>
                    <a:cubicBezTo>
                      <a:pt x="91" y="116"/>
                      <a:pt x="95" y="111"/>
                      <a:pt x="91" y="104"/>
                    </a:cubicBezTo>
                    <a:cubicBezTo>
                      <a:pt x="88" y="100"/>
                      <a:pt x="84" y="94"/>
                      <a:pt x="80" y="8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F08CAE5E-C371-46BC-89B9-BFFA08D8912E}"/>
                  </a:ext>
                </a:extLst>
              </p:cNvPr>
              <p:cNvSpPr/>
              <p:nvPr/>
            </p:nvSpPr>
            <p:spPr>
              <a:xfrm>
                <a:off x="471165" y="5070934"/>
                <a:ext cx="2664797" cy="11182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12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text of the printing and typesetting scrambled it to make a type specimen book</a:t>
                </a: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8D95CCD2-D047-4135-B140-E0930927AD9E}"/>
                </a:ext>
              </a:extLst>
            </p:cNvPr>
            <p:cNvGrpSpPr/>
            <p:nvPr/>
          </p:nvGrpSpPr>
          <p:grpSpPr>
            <a:xfrm>
              <a:off x="8662877" y="2945595"/>
              <a:ext cx="2664797" cy="1904506"/>
              <a:chOff x="471165" y="4284683"/>
              <a:chExt cx="2664797" cy="1904506"/>
            </a:xfrm>
          </p:grpSpPr>
          <p:sp>
            <p:nvSpPr>
              <p:cNvPr id="44" name="Freeform 10">
                <a:extLst>
                  <a:ext uri="{FF2B5EF4-FFF2-40B4-BE49-F238E27FC236}">
                    <a16:creationId xmlns:a16="http://schemas.microsoft.com/office/drawing/2014/main" id="{8E3F9DE3-FC10-4611-92A2-B1A30788645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17070" y="4284683"/>
                <a:ext cx="572986" cy="594794"/>
              </a:xfrm>
              <a:custGeom>
                <a:avLst/>
                <a:gdLst>
                  <a:gd name="T0" fmla="*/ 118 w 127"/>
                  <a:gd name="T1" fmla="*/ 106 h 130"/>
                  <a:gd name="T2" fmla="*/ 78 w 127"/>
                  <a:gd name="T3" fmla="*/ 52 h 130"/>
                  <a:gd name="T4" fmla="*/ 78 w 127"/>
                  <a:gd name="T5" fmla="*/ 13 h 130"/>
                  <a:gd name="T6" fmla="*/ 83 w 127"/>
                  <a:gd name="T7" fmla="*/ 6 h 130"/>
                  <a:gd name="T8" fmla="*/ 77 w 127"/>
                  <a:gd name="T9" fmla="*/ 0 h 130"/>
                  <a:gd name="T10" fmla="*/ 51 w 127"/>
                  <a:gd name="T11" fmla="*/ 0 h 130"/>
                  <a:gd name="T12" fmla="*/ 44 w 127"/>
                  <a:gd name="T13" fmla="*/ 6 h 130"/>
                  <a:gd name="T14" fmla="*/ 49 w 127"/>
                  <a:gd name="T15" fmla="*/ 13 h 130"/>
                  <a:gd name="T16" fmla="*/ 49 w 127"/>
                  <a:gd name="T17" fmla="*/ 52 h 130"/>
                  <a:gd name="T18" fmla="*/ 10 w 127"/>
                  <a:gd name="T19" fmla="*/ 106 h 130"/>
                  <a:gd name="T20" fmla="*/ 21 w 127"/>
                  <a:gd name="T21" fmla="*/ 130 h 130"/>
                  <a:gd name="T22" fmla="*/ 106 w 127"/>
                  <a:gd name="T23" fmla="*/ 130 h 130"/>
                  <a:gd name="T24" fmla="*/ 118 w 127"/>
                  <a:gd name="T25" fmla="*/ 106 h 130"/>
                  <a:gd name="T26" fmla="*/ 98 w 127"/>
                  <a:gd name="T27" fmla="*/ 124 h 130"/>
                  <a:gd name="T28" fmla="*/ 30 w 127"/>
                  <a:gd name="T29" fmla="*/ 124 h 130"/>
                  <a:gd name="T30" fmla="*/ 21 w 127"/>
                  <a:gd name="T31" fmla="*/ 105 h 130"/>
                  <a:gd name="T32" fmla="*/ 38 w 127"/>
                  <a:gd name="T33" fmla="*/ 81 h 130"/>
                  <a:gd name="T34" fmla="*/ 90 w 127"/>
                  <a:gd name="T35" fmla="*/ 81 h 130"/>
                  <a:gd name="T36" fmla="*/ 107 w 127"/>
                  <a:gd name="T37" fmla="*/ 105 h 130"/>
                  <a:gd name="T38" fmla="*/ 98 w 127"/>
                  <a:gd name="T39" fmla="*/ 124 h 130"/>
                  <a:gd name="T40" fmla="*/ 80 w 127"/>
                  <a:gd name="T41" fmla="*/ 89 h 130"/>
                  <a:gd name="T42" fmla="*/ 48 w 127"/>
                  <a:gd name="T43" fmla="*/ 89 h 130"/>
                  <a:gd name="T44" fmla="*/ 37 w 127"/>
                  <a:gd name="T45" fmla="*/ 104 h 130"/>
                  <a:gd name="T46" fmla="*/ 43 w 127"/>
                  <a:gd name="T47" fmla="*/ 116 h 130"/>
                  <a:gd name="T48" fmla="*/ 85 w 127"/>
                  <a:gd name="T49" fmla="*/ 116 h 130"/>
                  <a:gd name="T50" fmla="*/ 91 w 127"/>
                  <a:gd name="T51" fmla="*/ 104 h 130"/>
                  <a:gd name="T52" fmla="*/ 80 w 127"/>
                  <a:gd name="T53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" h="130">
                    <a:moveTo>
                      <a:pt x="118" y="106"/>
                    </a:moveTo>
                    <a:cubicBezTo>
                      <a:pt x="105" y="87"/>
                      <a:pt x="80" y="55"/>
                      <a:pt x="78" y="52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81" y="12"/>
                      <a:pt x="83" y="9"/>
                      <a:pt x="83" y="6"/>
                    </a:cubicBezTo>
                    <a:cubicBezTo>
                      <a:pt x="83" y="3"/>
                      <a:pt x="80" y="0"/>
                      <a:pt x="77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4" y="3"/>
                      <a:pt x="44" y="6"/>
                    </a:cubicBezTo>
                    <a:cubicBezTo>
                      <a:pt x="44" y="9"/>
                      <a:pt x="46" y="12"/>
                      <a:pt x="49" y="13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48" y="55"/>
                      <a:pt x="23" y="87"/>
                      <a:pt x="10" y="106"/>
                    </a:cubicBezTo>
                    <a:cubicBezTo>
                      <a:pt x="0" y="121"/>
                      <a:pt x="10" y="130"/>
                      <a:pt x="21" y="130"/>
                    </a:cubicBezTo>
                    <a:cubicBezTo>
                      <a:pt x="106" y="130"/>
                      <a:pt x="106" y="130"/>
                      <a:pt x="106" y="130"/>
                    </a:cubicBezTo>
                    <a:cubicBezTo>
                      <a:pt x="118" y="130"/>
                      <a:pt x="127" y="121"/>
                      <a:pt x="118" y="106"/>
                    </a:cubicBezTo>
                    <a:close/>
                    <a:moveTo>
                      <a:pt x="98" y="124"/>
                    </a:moveTo>
                    <a:cubicBezTo>
                      <a:pt x="30" y="124"/>
                      <a:pt x="30" y="124"/>
                      <a:pt x="30" y="124"/>
                    </a:cubicBezTo>
                    <a:cubicBezTo>
                      <a:pt x="21" y="124"/>
                      <a:pt x="13" y="117"/>
                      <a:pt x="21" y="105"/>
                    </a:cubicBezTo>
                    <a:cubicBezTo>
                      <a:pt x="25" y="98"/>
                      <a:pt x="32" y="89"/>
                      <a:pt x="38" y="81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6" y="89"/>
                      <a:pt x="102" y="98"/>
                      <a:pt x="107" y="105"/>
                    </a:cubicBezTo>
                    <a:cubicBezTo>
                      <a:pt x="115" y="117"/>
                      <a:pt x="107" y="124"/>
                      <a:pt x="98" y="124"/>
                    </a:cubicBezTo>
                    <a:close/>
                    <a:moveTo>
                      <a:pt x="80" y="89"/>
                    </a:moveTo>
                    <a:cubicBezTo>
                      <a:pt x="48" y="89"/>
                      <a:pt x="48" y="89"/>
                      <a:pt x="48" y="89"/>
                    </a:cubicBezTo>
                    <a:cubicBezTo>
                      <a:pt x="44" y="94"/>
                      <a:pt x="40" y="100"/>
                      <a:pt x="37" y="104"/>
                    </a:cubicBezTo>
                    <a:cubicBezTo>
                      <a:pt x="32" y="111"/>
                      <a:pt x="37" y="116"/>
                      <a:pt x="43" y="116"/>
                    </a:cubicBezTo>
                    <a:cubicBezTo>
                      <a:pt x="85" y="116"/>
                      <a:pt x="85" y="116"/>
                      <a:pt x="85" y="116"/>
                    </a:cubicBezTo>
                    <a:cubicBezTo>
                      <a:pt x="91" y="116"/>
                      <a:pt x="95" y="111"/>
                      <a:pt x="91" y="104"/>
                    </a:cubicBezTo>
                    <a:cubicBezTo>
                      <a:pt x="88" y="100"/>
                      <a:pt x="84" y="94"/>
                      <a:pt x="80" y="8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ED417BB7-3A58-4C7F-BA37-345ADCED7675}"/>
                  </a:ext>
                </a:extLst>
              </p:cNvPr>
              <p:cNvSpPr/>
              <p:nvPr/>
            </p:nvSpPr>
            <p:spPr>
              <a:xfrm>
                <a:off x="471165" y="5070934"/>
                <a:ext cx="2664797" cy="11182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12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text of the printing and typesetting scrambled it to make a type specimen book</a:t>
                </a:r>
              </a:p>
            </p:txBody>
          </p:sp>
        </p:grp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6FF06E00-DA30-498A-95DD-D21415E8DFDF}"/>
                </a:ext>
              </a:extLst>
            </p:cNvPr>
            <p:cNvCxnSpPr>
              <a:cxnSpLocks/>
            </p:cNvCxnSpPr>
            <p:nvPr/>
          </p:nvCxnSpPr>
          <p:spPr>
            <a:xfrm>
              <a:off x="8150342" y="2945595"/>
              <a:ext cx="0" cy="187315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C6BCA770-32FF-425E-945B-5C68087ED660}"/>
              </a:ext>
            </a:extLst>
          </p:cNvPr>
          <p:cNvSpPr/>
          <p:nvPr/>
        </p:nvSpPr>
        <p:spPr>
          <a:xfrm>
            <a:off x="2162460" y="5774406"/>
            <a:ext cx="786708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181083A0-BB2A-4F31-9DE8-3CCBAB0BB6C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B47F6F7E-6551-4925-B97D-C63B72463085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3" r="8133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D22E5A40-0304-4633-9600-0374CE1F9000}"/>
              </a:ext>
            </a:extLst>
          </p:cNvPr>
          <p:cNvPicPr>
            <a:picLocks noGrp="1" noChangeAspect="1"/>
          </p:cNvPicPr>
          <p:nvPr>
            <p:ph type="pic" sz="quarter" idx="8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7" b="2447"/>
          <a:stretch>
            <a:fillRect/>
          </a:stretch>
        </p:blipFill>
        <p:spPr/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50A9249-12F2-449A-9B20-FD7EF587C3C5}"/>
              </a:ext>
            </a:extLst>
          </p:cNvPr>
          <p:cNvSpPr/>
          <p:nvPr/>
        </p:nvSpPr>
        <p:spPr>
          <a:xfrm>
            <a:off x="877035" y="4264939"/>
            <a:ext cx="2382383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sz="3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Map Project </a:t>
            </a:r>
          </a:p>
          <a:p>
            <a:pPr>
              <a:lnSpc>
                <a:spcPts val="3000"/>
              </a:lnSpc>
            </a:pPr>
            <a:r>
              <a:rPr lang="en-US" sz="3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Location</a:t>
            </a:r>
            <a:endParaRPr lang="en-US" sz="3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9EDCE03-AF09-4A13-B20F-A7250A43A2A4}"/>
              </a:ext>
            </a:extLst>
          </p:cNvPr>
          <p:cNvSpPr/>
          <p:nvPr/>
        </p:nvSpPr>
        <p:spPr>
          <a:xfrm>
            <a:off x="877035" y="5155741"/>
            <a:ext cx="369950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type and scrambled it to make a type specimen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D0D946A-4D91-4C91-B3E0-052C74EAB3C0}"/>
              </a:ext>
            </a:extLst>
          </p:cNvPr>
          <p:cNvSpPr/>
          <p:nvPr/>
        </p:nvSpPr>
        <p:spPr>
          <a:xfrm>
            <a:off x="6661154" y="1475246"/>
            <a:ext cx="42245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type and scrambled it to make a type specimen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10423</TotalTime>
  <Words>165</Words>
  <Application>Microsoft Office PowerPoint</Application>
  <PresentationFormat>Widescreen</PresentationFormat>
  <Paragraphs>69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Lato</vt:lpstr>
      <vt:lpstr>Montserrat-Bold</vt:lpstr>
      <vt:lpstr>Montserrat-Regular</vt:lpstr>
      <vt:lpstr>Roboto</vt:lpstr>
      <vt:lpstr>Office Theme</vt:lpstr>
      <vt:lpstr>PowerPoint Presentation</vt:lpstr>
      <vt:lpstr>Welcome Message</vt:lpstr>
      <vt:lpstr>About us</vt:lpstr>
      <vt:lpstr>Our Business  Services</vt:lpstr>
      <vt:lpstr>PowerPoint Presentation</vt:lpstr>
      <vt:lpstr>PowerPoint Presentation</vt:lpstr>
      <vt:lpstr>Our Timeline</vt:lpstr>
      <vt:lpstr>Our Infographic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1544</cp:revision>
  <dcterms:created xsi:type="dcterms:W3CDTF">2017-07-18T09:08:44Z</dcterms:created>
  <dcterms:modified xsi:type="dcterms:W3CDTF">2017-09-20T18:41:34Z</dcterms:modified>
</cp:coreProperties>
</file>